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05C63-BBBE-3C46-87CE-68A659E38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7CD473-DD43-C740-8B0D-365D23036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27E74-5B34-834D-85CF-7A301615E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18FDC-DC6F-9047-BB85-5C80103F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BDFB9-E5B4-BA44-B657-2FE712A0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2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1E126-B04A-9846-A815-44766470E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A2A4A-D1B5-5C41-96B6-9016998FF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5DEDC-BE25-B24E-B561-A4036A558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5F047-6545-4D4F-8772-9126C90A7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797FE-9E05-1045-82DD-CAEE05CDC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1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797218-60F2-0640-A189-306629DEA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A9BE52-15C7-D248-A5C2-586DBDD2F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84432-FC47-0644-BFFD-E6709912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6093C-1F5D-FC49-9194-28D44017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E2CB5-9DFD-EC43-8542-F37D830B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4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9B4DF-A4EB-AE42-B5EB-F0576B26D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E1EDF-37ED-B34B-9B86-3DEA046D9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3BBAC-03D6-3548-83ED-96FF7D28C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C133F-1A6D-CA4E-8BC1-533A84224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E95A6-CA43-3949-8490-8A3389FA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7A6F5-D955-B242-AFC3-BCA6AB48A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A0419-D211-884C-8CB6-6521CAAF3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7590A-6FEB-5446-A59D-5AEE8E6B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0537F-D981-224F-BB55-F6552562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01EA2-552D-F341-94F8-DA5A2AD5D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3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111CF-0D18-454A-ACCD-98BB8CED2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A9FA-8122-D348-8A09-22930E5D06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8C3FB3-9C07-974F-AFD4-CD39DD6E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387BD-42CA-4548-A09F-BC6E813B7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3CED0-AB85-9147-B977-D36871EB5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CA2BE-798B-CA40-B573-CAD8A27B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1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689B6-92B1-114C-AF83-355553D9E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FDFD0-8C26-B245-86D0-85342DA25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43091-3534-B74E-BA91-146A67C79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CC1AB5-8651-254D-BBC7-5D365CD01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DB8EE-4A13-794C-A4F7-ADAA26C58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C78F5C-D423-FD41-99F0-EEACFDB2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248562-BF9B-7549-9FAC-D25CB6884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F7E87C-8DA3-A245-AF85-C789FEBE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5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BD134-EFBB-7841-A4EE-9620F4203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F03985-4C1F-1145-99D5-DF6C68CC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F899D-1286-9147-BFA0-C5B77035C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FACAC2-FB45-2B46-9066-BEB2843C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9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C9BB34-FD8E-0348-A1F9-A820054AD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1F628A-DFCD-B848-AA97-C800AFF1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94CED-964E-024A-B760-16581D418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DF22-FBFA-3E42-93D6-E0988A429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B303C-1C44-B642-B4CA-42C8863A6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D0552-91F6-A143-9A5D-4C1276D7F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FD042-7D1A-BC47-9A94-0D43652D1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08C7D-F825-D84F-8ABE-9301AA82A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A675C-F8C2-1242-9E4C-366B7D4D1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4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DB2B-3767-314E-9247-B124427C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7BE930-C3EA-2B45-AC44-9AA09B98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52D35-4B85-8D42-A8D8-93EC77D45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8A724-FB53-CA47-875A-0CE7297A6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7A9739-9AAF-984D-8A4C-99836120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B1E29-BF7B-8D44-98E3-EC3ADC175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4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3BB830-1CC4-9840-9A33-83D64DB4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3DCF1-B3AC-0642-81FC-59734C972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CEB63-8521-034E-A9CC-DA8935207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DF389-F034-4249-8E11-AE80663D2711}" type="datetimeFigureOut">
              <a:rPr lang="en-US" smtClean="0"/>
              <a:t>10/15/19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49345-339A-714A-9A22-9924B3C3C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A3AB6-9D4D-544A-BDA3-71CD7E57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7F92D-3AD9-A145-B563-5C688188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5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676D-7BD8-FF46-BA1F-42CAA3E8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905" y="665163"/>
            <a:ext cx="9160041" cy="910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Arlecchino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1B95D9-9CF3-2C42-A025-424B0C825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758" y="1576136"/>
            <a:ext cx="2073442" cy="48380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A0F64D-3222-5647-8D36-3C645B77A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620" y="1824620"/>
            <a:ext cx="2731075" cy="434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4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676D-7BD8-FF46-BA1F-42CAA3E8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905" y="665163"/>
            <a:ext cx="9160041" cy="910974"/>
          </a:xfrm>
        </p:spPr>
        <p:txBody>
          <a:bodyPr>
            <a:normAutofit fontScale="90000"/>
          </a:bodyPr>
          <a:lstStyle/>
          <a:p>
            <a:r>
              <a:rPr lang="en-US" dirty="0"/>
              <a:t>Brighella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60ED3C-0848-F84E-8167-A4B53CC5E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125" y="1746919"/>
            <a:ext cx="36576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5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676D-7BD8-FF46-BA1F-42CAA3E8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905" y="665163"/>
            <a:ext cx="9160041" cy="910974"/>
          </a:xfrm>
        </p:spPr>
        <p:txBody>
          <a:bodyPr>
            <a:normAutofit fontScale="90000"/>
          </a:bodyPr>
          <a:lstStyle/>
          <a:p>
            <a:r>
              <a:rPr lang="en-US" dirty="0"/>
              <a:t>Capitano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4DE74D-529F-444C-8783-5505689C3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321" y="2003593"/>
            <a:ext cx="29718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1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676D-7BD8-FF46-BA1F-42CAA3E8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905" y="665163"/>
            <a:ext cx="9160041" cy="910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Columbina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5077D-4F56-8F4B-891C-90D7EFA09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325" y="1718176"/>
            <a:ext cx="2743200" cy="48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75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676D-7BD8-FF46-BA1F-42CAA3E8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905" y="665163"/>
            <a:ext cx="9160041" cy="910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Dottre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15B48B-D6D8-564F-AE47-751E358E6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084" y="1664368"/>
            <a:ext cx="2655424" cy="432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8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676D-7BD8-FF46-BA1F-42CAA3E8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905" y="665163"/>
            <a:ext cx="9160041" cy="910974"/>
          </a:xfrm>
        </p:spPr>
        <p:txBody>
          <a:bodyPr>
            <a:normAutofit fontScale="90000"/>
          </a:bodyPr>
          <a:lstStyle/>
          <a:p>
            <a:r>
              <a:rPr lang="en-US" dirty="0"/>
              <a:t>Isabella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4F53AD-771A-C14D-BA02-D90CDD888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099" y="2012281"/>
            <a:ext cx="4887652" cy="346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1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676D-7BD8-FF46-BA1F-42CAA3E8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905" y="665163"/>
            <a:ext cx="9160041" cy="910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Pantelone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A5E3A2-3EB8-2449-808B-0714CE767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079" y="2153319"/>
            <a:ext cx="2667000" cy="3898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06619D-CD50-7D40-BAF7-AC967DC09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1" y="791411"/>
            <a:ext cx="4114800" cy="55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56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676D-7BD8-FF46-BA1F-42CAA3E8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904" y="453274"/>
            <a:ext cx="9160041" cy="910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Zanni</a:t>
            </a:r>
            <a:r>
              <a:rPr lang="en-US" dirty="0"/>
              <a:t> </a:t>
            </a:r>
            <a:r>
              <a:rPr lang="en-US" dirty="0" err="1"/>
              <a:t>Scapin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2834B0-CCE0-F943-AE14-BD4CF9E28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125" y="1364248"/>
            <a:ext cx="3657600" cy="53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2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Macintosh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Arlecchino</vt:lpstr>
      <vt:lpstr>Brighella</vt:lpstr>
      <vt:lpstr>Capitano</vt:lpstr>
      <vt:lpstr>Columbina</vt:lpstr>
      <vt:lpstr>Dottre</vt:lpstr>
      <vt:lpstr>Isabella</vt:lpstr>
      <vt:lpstr>Pantelone</vt:lpstr>
      <vt:lpstr>Zanni Scapin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Arlecchino</dc:title>
  <dc:creator>Dr. Dawn Larsen</dc:creator>
  <cp:lastModifiedBy>Dr. Dawn Larsen</cp:lastModifiedBy>
  <cp:revision>1</cp:revision>
  <dcterms:created xsi:type="dcterms:W3CDTF">2019-10-15T14:37:56Z</dcterms:created>
  <dcterms:modified xsi:type="dcterms:W3CDTF">2019-10-15T14:45:54Z</dcterms:modified>
</cp:coreProperties>
</file>