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07"/>
  </p:normalViewPr>
  <p:slideViewPr>
    <p:cSldViewPr snapToGrid="0" snapToObjects="1">
      <p:cViewPr varScale="1">
        <p:scale>
          <a:sx n="115" d="100"/>
          <a:sy n="115"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4/28/2020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4A0E-EFBE-024C-9A46-7C04EB8BE4FF}"/>
              </a:ext>
            </a:extLst>
          </p:cNvPr>
          <p:cNvSpPr>
            <a:spLocks noGrp="1"/>
          </p:cNvSpPr>
          <p:nvPr>
            <p:ph type="ctrTitle"/>
          </p:nvPr>
        </p:nvSpPr>
        <p:spPr/>
        <p:txBody>
          <a:bodyPr/>
          <a:lstStyle/>
          <a:p>
            <a:r>
              <a:rPr lang="en-US" dirty="0" err="1"/>
              <a:t>Blackfishing</a:t>
            </a:r>
            <a:endParaRPr lang="en-US" dirty="0"/>
          </a:p>
        </p:txBody>
      </p:sp>
      <p:sp>
        <p:nvSpPr>
          <p:cNvPr id="3" name="Subtitle 2">
            <a:extLst>
              <a:ext uri="{FF2B5EF4-FFF2-40B4-BE49-F238E27FC236}">
                <a16:creationId xmlns:a16="http://schemas.microsoft.com/office/drawing/2014/main" id="{D9654948-792E-6D4C-ACCF-269E7E8D3458}"/>
              </a:ext>
            </a:extLst>
          </p:cNvPr>
          <p:cNvSpPr>
            <a:spLocks noGrp="1"/>
          </p:cNvSpPr>
          <p:nvPr>
            <p:ph type="subTitle" idx="1"/>
          </p:nvPr>
        </p:nvSpPr>
        <p:spPr/>
        <p:txBody>
          <a:bodyPr/>
          <a:lstStyle/>
          <a:p>
            <a:r>
              <a:rPr lang="en-US" dirty="0"/>
              <a:t>Brandi Britt</a:t>
            </a:r>
          </a:p>
          <a:p>
            <a:endParaRPr lang="en-US" dirty="0"/>
          </a:p>
        </p:txBody>
      </p:sp>
    </p:spTree>
    <p:extLst>
      <p:ext uri="{BB962C8B-B14F-4D97-AF65-F5344CB8AC3E}">
        <p14:creationId xmlns:p14="http://schemas.microsoft.com/office/powerpoint/2010/main" val="1667691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CC4-E377-2148-ABF4-865E9A017839}"/>
              </a:ext>
            </a:extLst>
          </p:cNvPr>
          <p:cNvSpPr>
            <a:spLocks noGrp="1"/>
          </p:cNvSpPr>
          <p:nvPr>
            <p:ph type="title"/>
          </p:nvPr>
        </p:nvSpPr>
        <p:spPr/>
        <p:txBody>
          <a:bodyPr/>
          <a:lstStyle/>
          <a:p>
            <a:r>
              <a:rPr lang="en-US" dirty="0"/>
              <a:t>About me</a:t>
            </a:r>
          </a:p>
        </p:txBody>
      </p:sp>
      <p:sp>
        <p:nvSpPr>
          <p:cNvPr id="3" name="Content Placeholder 2">
            <a:extLst>
              <a:ext uri="{FF2B5EF4-FFF2-40B4-BE49-F238E27FC236}">
                <a16:creationId xmlns:a16="http://schemas.microsoft.com/office/drawing/2014/main" id="{8DBB8E7D-1878-AF4B-9992-7EDBB819CF61}"/>
              </a:ext>
            </a:extLst>
          </p:cNvPr>
          <p:cNvSpPr>
            <a:spLocks noGrp="1"/>
          </p:cNvSpPr>
          <p:nvPr>
            <p:ph idx="1"/>
          </p:nvPr>
        </p:nvSpPr>
        <p:spPr/>
        <p:txBody>
          <a:bodyPr/>
          <a:lstStyle/>
          <a:p>
            <a:r>
              <a:rPr lang="en-US" dirty="0"/>
              <a:t>My name is Brandi Britt. I am a junior at Francis Marion University. </a:t>
            </a:r>
          </a:p>
          <a:p>
            <a:r>
              <a:rPr lang="en-US" dirty="0"/>
              <a:t>I major in psychology and I minor in sociology. </a:t>
            </a:r>
          </a:p>
        </p:txBody>
      </p:sp>
    </p:spTree>
    <p:extLst>
      <p:ext uri="{BB962C8B-B14F-4D97-AF65-F5344CB8AC3E}">
        <p14:creationId xmlns:p14="http://schemas.microsoft.com/office/powerpoint/2010/main" val="3571768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5939-CA71-604C-A7D5-195DE48AB46C}"/>
              </a:ext>
            </a:extLst>
          </p:cNvPr>
          <p:cNvSpPr>
            <a:spLocks noGrp="1"/>
          </p:cNvSpPr>
          <p:nvPr>
            <p:ph type="title"/>
          </p:nvPr>
        </p:nvSpPr>
        <p:spPr/>
        <p:txBody>
          <a:bodyPr/>
          <a:lstStyle/>
          <a:p>
            <a:r>
              <a:rPr lang="en-US" dirty="0"/>
              <a:t>What is </a:t>
            </a:r>
            <a:r>
              <a:rPr lang="en-US" dirty="0" err="1"/>
              <a:t>blackfishing</a:t>
            </a:r>
            <a:r>
              <a:rPr lang="en-US" dirty="0"/>
              <a:t>?</a:t>
            </a:r>
          </a:p>
        </p:txBody>
      </p:sp>
      <p:sp>
        <p:nvSpPr>
          <p:cNvPr id="3" name="Content Placeholder 2">
            <a:extLst>
              <a:ext uri="{FF2B5EF4-FFF2-40B4-BE49-F238E27FC236}">
                <a16:creationId xmlns:a16="http://schemas.microsoft.com/office/drawing/2014/main" id="{7740CCCF-CB2A-2640-8A77-CC729ECD5224}"/>
              </a:ext>
            </a:extLst>
          </p:cNvPr>
          <p:cNvSpPr>
            <a:spLocks noGrp="1"/>
          </p:cNvSpPr>
          <p:nvPr>
            <p:ph idx="1"/>
          </p:nvPr>
        </p:nvSpPr>
        <p:spPr/>
        <p:txBody>
          <a:bodyPr/>
          <a:lstStyle/>
          <a:p>
            <a:r>
              <a:rPr lang="en-US" dirty="0"/>
              <a:t>To easily explain, </a:t>
            </a:r>
            <a:r>
              <a:rPr lang="en-US" dirty="0" err="1"/>
              <a:t>blackfishing</a:t>
            </a:r>
            <a:r>
              <a:rPr lang="en-US" dirty="0"/>
              <a:t> is when a non-black person is usually accused of trying or “pretending” to be black.</a:t>
            </a:r>
          </a:p>
          <a:p>
            <a:r>
              <a:rPr lang="en-US" dirty="0"/>
              <a:t>They do this in ways of certain hairstyles, makeup, extreme tanning, etc. </a:t>
            </a:r>
          </a:p>
        </p:txBody>
      </p:sp>
    </p:spTree>
    <p:extLst>
      <p:ext uri="{BB962C8B-B14F-4D97-AF65-F5344CB8AC3E}">
        <p14:creationId xmlns:p14="http://schemas.microsoft.com/office/powerpoint/2010/main" val="40630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75087-6E3F-0C44-AA17-CF9053364AE3}"/>
              </a:ext>
            </a:extLst>
          </p:cNvPr>
          <p:cNvSpPr>
            <a:spLocks noGrp="1"/>
          </p:cNvSpPr>
          <p:nvPr>
            <p:ph type="title"/>
          </p:nvPr>
        </p:nvSpPr>
        <p:spPr/>
        <p:txBody>
          <a:bodyPr/>
          <a:lstStyle/>
          <a:p>
            <a:r>
              <a:rPr lang="en-US" dirty="0"/>
              <a:t>Example of </a:t>
            </a:r>
            <a:r>
              <a:rPr lang="en-US" dirty="0" err="1"/>
              <a:t>blackfishing</a:t>
            </a:r>
            <a:endParaRPr lang="en-US" dirty="0"/>
          </a:p>
        </p:txBody>
      </p:sp>
      <p:sp>
        <p:nvSpPr>
          <p:cNvPr id="3" name="Content Placeholder 2">
            <a:extLst>
              <a:ext uri="{FF2B5EF4-FFF2-40B4-BE49-F238E27FC236}">
                <a16:creationId xmlns:a16="http://schemas.microsoft.com/office/drawing/2014/main" id="{4A92B42C-14DB-B344-AD05-62E4F3E3E72D}"/>
              </a:ext>
            </a:extLst>
          </p:cNvPr>
          <p:cNvSpPr>
            <a:spLocks noGrp="1"/>
          </p:cNvSpPr>
          <p:nvPr>
            <p:ph idx="1"/>
          </p:nvPr>
        </p:nvSpPr>
        <p:spPr/>
        <p:txBody>
          <a:bodyPr/>
          <a:lstStyle/>
          <a:p>
            <a:pPr marL="0" indent="0">
              <a:buNone/>
            </a:pPr>
            <a:r>
              <a:rPr lang="en-US" dirty="0"/>
              <a:t>Pictured on the side is Danielle Bregoli.</a:t>
            </a:r>
          </a:p>
          <a:p>
            <a:pPr marL="0" indent="0">
              <a:buNone/>
            </a:pPr>
            <a:r>
              <a:rPr lang="en-US" dirty="0"/>
              <a:t>She is white. When she posted this picture on Instagram, people immediately knew something was different about her. The color of her skin was much darker and people were also saying she was </a:t>
            </a:r>
            <a:r>
              <a:rPr lang="en-US" dirty="0" err="1"/>
              <a:t>blackfishing</a:t>
            </a:r>
            <a:r>
              <a:rPr lang="en-US" dirty="0"/>
              <a:t>. </a:t>
            </a:r>
          </a:p>
        </p:txBody>
      </p:sp>
      <p:pic>
        <p:nvPicPr>
          <p:cNvPr id="5" name="Picture 4">
            <a:extLst>
              <a:ext uri="{FF2B5EF4-FFF2-40B4-BE49-F238E27FC236}">
                <a16:creationId xmlns:a16="http://schemas.microsoft.com/office/drawing/2014/main" id="{8324E4B2-DBC9-3348-8281-A5231A447581}"/>
              </a:ext>
            </a:extLst>
          </p:cNvPr>
          <p:cNvPicPr>
            <a:picLocks noChangeAspect="1"/>
          </p:cNvPicPr>
          <p:nvPr/>
        </p:nvPicPr>
        <p:blipFill>
          <a:blip r:embed="rId2"/>
          <a:stretch>
            <a:fillRect/>
          </a:stretch>
        </p:blipFill>
        <p:spPr>
          <a:xfrm>
            <a:off x="7798689" y="4449180"/>
            <a:ext cx="4324350" cy="2271851"/>
          </a:xfrm>
          <a:prstGeom prst="rect">
            <a:avLst/>
          </a:prstGeom>
        </p:spPr>
      </p:pic>
    </p:spTree>
    <p:extLst>
      <p:ext uri="{BB962C8B-B14F-4D97-AF65-F5344CB8AC3E}">
        <p14:creationId xmlns:p14="http://schemas.microsoft.com/office/powerpoint/2010/main" val="55407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668BE-72B4-DA44-A2B4-8A0E5163CFB1}"/>
              </a:ext>
            </a:extLst>
          </p:cNvPr>
          <p:cNvSpPr>
            <a:spLocks noGrp="1"/>
          </p:cNvSpPr>
          <p:nvPr>
            <p:ph type="title"/>
          </p:nvPr>
        </p:nvSpPr>
        <p:spPr/>
        <p:txBody>
          <a:bodyPr/>
          <a:lstStyle/>
          <a:p>
            <a:r>
              <a:rPr lang="en-US" dirty="0"/>
              <a:t>WHY BLACKFISHING IS WRONG</a:t>
            </a:r>
          </a:p>
        </p:txBody>
      </p:sp>
      <p:sp>
        <p:nvSpPr>
          <p:cNvPr id="3" name="Content Placeholder 2">
            <a:extLst>
              <a:ext uri="{FF2B5EF4-FFF2-40B4-BE49-F238E27FC236}">
                <a16:creationId xmlns:a16="http://schemas.microsoft.com/office/drawing/2014/main" id="{584EF53B-5239-F545-ACA3-4A08EBF5151F}"/>
              </a:ext>
            </a:extLst>
          </p:cNvPr>
          <p:cNvSpPr>
            <a:spLocks noGrp="1"/>
          </p:cNvSpPr>
          <p:nvPr>
            <p:ph idx="1"/>
          </p:nvPr>
        </p:nvSpPr>
        <p:spPr/>
        <p:txBody>
          <a:bodyPr/>
          <a:lstStyle/>
          <a:p>
            <a:r>
              <a:rPr lang="en-US" dirty="0" err="1"/>
              <a:t>Blackfishing</a:t>
            </a:r>
            <a:r>
              <a:rPr lang="en-US" dirty="0"/>
              <a:t> is wrong because it is just simply disrespectful. I personally think people should just be who they are and not try to be someone else. </a:t>
            </a:r>
          </a:p>
          <a:p>
            <a:r>
              <a:rPr lang="en-US" dirty="0"/>
              <a:t>People of color find it offensive because it’s not the person’s true selves and they find it disrespectful, which even though I am not a person of color, I can fully understand that. </a:t>
            </a:r>
          </a:p>
        </p:txBody>
      </p:sp>
    </p:spTree>
    <p:extLst>
      <p:ext uri="{BB962C8B-B14F-4D97-AF65-F5344CB8AC3E}">
        <p14:creationId xmlns:p14="http://schemas.microsoft.com/office/powerpoint/2010/main" val="380872592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22</TotalTime>
  <Words>190</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Parcel</vt:lpstr>
      <vt:lpstr>Blackfishing</vt:lpstr>
      <vt:lpstr>About me</vt:lpstr>
      <vt:lpstr>What is blackfishing?</vt:lpstr>
      <vt:lpstr>Example of blackfishing</vt:lpstr>
      <vt:lpstr>WHY BLACKFISHING IS WRONG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Blackfishing</dc:title>
  <dc:creator>Brandi Britt</dc:creator>
  <cp:lastModifiedBy>William P. Wattles</cp:lastModifiedBy>
  <cp:revision>2</cp:revision>
  <dcterms:created xsi:type="dcterms:W3CDTF">2020-04-28T03:34:12Z</dcterms:created>
  <dcterms:modified xsi:type="dcterms:W3CDTF">2020-04-28T17:00:59Z</dcterms:modified>
</cp:coreProperties>
</file>