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4/28/2020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Lets Become </a:t>
            </a:r>
            <a:r>
              <a:rPr lang="en-US" dirty="0"/>
              <a:t>U</a:t>
            </a:r>
            <a:r>
              <a:rPr lang="en-US" dirty="0" smtClean="0"/>
              <a:t>nified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Tyler Howell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9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4031324" cy="452628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My name is Tyler Howell and I’m a senior a Francis Marion. My major is biology with a collateral in chemistry and psychology. While being involved in the racial discovery class it has opened my eyes to how much racism is still apparent in the world today.</a:t>
            </a:r>
            <a:endParaRPr lang="en-US" sz="2000" dirty="0"/>
          </a:p>
        </p:txBody>
      </p:sp>
      <p:pic>
        <p:nvPicPr>
          <p:cNvPr id="4" name="Picture 3" descr="IMG_3827 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374" y="1908954"/>
            <a:ext cx="2590787" cy="307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805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become unified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can best gain experiences from seeing what has happened in the past to learn and grow.</a:t>
            </a:r>
          </a:p>
          <a:p>
            <a:endParaRPr lang="en-US" sz="2400" dirty="0" smtClean="0"/>
          </a:p>
          <a:p>
            <a:r>
              <a:rPr lang="en-US" sz="2400" dirty="0" smtClean="0"/>
              <a:t>The best way to learn is to read books and watch movies on real events, since there is some form of common ground in this area.</a:t>
            </a:r>
          </a:p>
          <a:p>
            <a:endParaRPr lang="en-US" sz="2400" dirty="0" smtClean="0"/>
          </a:p>
          <a:p>
            <a:r>
              <a:rPr lang="en-US" sz="2400" dirty="0" smtClean="0"/>
              <a:t>Here are some good books and movies to gain experiences and are extremely enjoyable.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320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Devil in the Grove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Devil in the Grove is a book written about Thurgood Marshall a African American lawyer.</a:t>
            </a:r>
          </a:p>
          <a:p>
            <a:endParaRPr lang="en-US" sz="2400" dirty="0" smtClean="0"/>
          </a:p>
          <a:p>
            <a:r>
              <a:rPr lang="en-US" sz="2400" dirty="0" smtClean="0"/>
              <a:t>Thurgood Marshall experiences some of the worst racism that this country has ever seen and was able to fight against it and win for a majority of his cases. He was able to fight against Jim Crow laws and provide a better life for blacks.</a:t>
            </a:r>
          </a:p>
          <a:p>
            <a:endParaRPr lang="en-US" sz="2400" dirty="0" smtClean="0"/>
          </a:p>
          <a:p>
            <a:r>
              <a:rPr lang="en-US" sz="2400" dirty="0" smtClean="0"/>
              <a:t>Though there are more improvements that need to be made to further advance what Thurgood Marshall has done to become a better society.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168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Hidden Figures is an inspirational book and movie that everyone should see or read.</a:t>
            </a:r>
          </a:p>
          <a:p>
            <a:endParaRPr lang="en-US" sz="2400" dirty="0" smtClean="0"/>
          </a:p>
          <a:p>
            <a:r>
              <a:rPr lang="en-US" sz="2400" dirty="0" smtClean="0"/>
              <a:t>It is completely true and depicts what racism was like in the 1960’s.</a:t>
            </a:r>
          </a:p>
          <a:p>
            <a:endParaRPr lang="en-US" sz="2400" dirty="0" smtClean="0"/>
          </a:p>
          <a:p>
            <a:r>
              <a:rPr lang="en-US" sz="2400" dirty="0" smtClean="0"/>
              <a:t>The movie also shows some of the gains that were made during this time.</a:t>
            </a:r>
          </a:p>
          <a:p>
            <a:endParaRPr lang="en-US" sz="2400" dirty="0" smtClean="0"/>
          </a:p>
          <a:p>
            <a:r>
              <a:rPr lang="en-US" sz="2400" dirty="0"/>
              <a:t>W</a:t>
            </a:r>
            <a:r>
              <a:rPr lang="en-US" sz="2400" dirty="0" smtClean="0"/>
              <a:t>e all need to strive and be better in order to stop racism.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019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to Brilliance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Racism doesn’t only affect adults it also hinders children.</a:t>
            </a:r>
          </a:p>
          <a:p>
            <a:endParaRPr lang="en-US" sz="2400" dirty="0"/>
          </a:p>
          <a:p>
            <a:r>
              <a:rPr lang="en-US" sz="2400" dirty="0" smtClean="0"/>
              <a:t>Bridge to Brilliance is an exceptional book that demonstrates how racism can be a detriment to children and their learning.</a:t>
            </a:r>
          </a:p>
          <a:p>
            <a:endParaRPr lang="en-US" sz="2400" dirty="0"/>
          </a:p>
          <a:p>
            <a:r>
              <a:rPr lang="en-US" sz="2400" dirty="0" smtClean="0"/>
              <a:t>We should all try to immolate Nadia Lopez and the positive influence she makes in communities and how she helps minorities because of racism.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566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make a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should all strive to be better individuals in order to unify us all and to be more as one.</a:t>
            </a:r>
          </a:p>
          <a:p>
            <a:endParaRPr lang="en-US" sz="2400" dirty="0"/>
          </a:p>
          <a:p>
            <a:r>
              <a:rPr lang="en-US" sz="2400" dirty="0" smtClean="0"/>
              <a:t>We as a people should not judge someone for their appearance but instead should evaluate their character.</a:t>
            </a:r>
          </a:p>
          <a:p>
            <a:endParaRPr lang="en-US" sz="2400" dirty="0"/>
          </a:p>
          <a:p>
            <a:r>
              <a:rPr lang="en-US" sz="2400" dirty="0" smtClean="0"/>
              <a:t>The next time someone is offensive lets try to tell them how insensitive it is to the individual and ask if they would like for that to happen to them.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6192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10095</TotalTime>
  <Words>405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Rockwell</vt:lpstr>
      <vt:lpstr>Wingdings 2</vt:lpstr>
      <vt:lpstr>Foundry</vt:lpstr>
      <vt:lpstr>Lets Become Unified</vt:lpstr>
      <vt:lpstr>Introduction</vt:lpstr>
      <vt:lpstr>How to become unified</vt:lpstr>
      <vt:lpstr>Devil in the Grove</vt:lpstr>
      <vt:lpstr>Hidden Figures</vt:lpstr>
      <vt:lpstr>Bridge to Brilliance</vt:lpstr>
      <vt:lpstr>Lets make a difference</vt:lpstr>
    </vt:vector>
  </TitlesOfParts>
  <Company>tylerhowell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howell</dc:creator>
  <cp:lastModifiedBy>William P. Wattles</cp:lastModifiedBy>
  <cp:revision>12</cp:revision>
  <dcterms:created xsi:type="dcterms:W3CDTF">2020-04-20T23:37:40Z</dcterms:created>
  <dcterms:modified xsi:type="dcterms:W3CDTF">2020-04-28T13:26:09Z</dcterms:modified>
</cp:coreProperties>
</file>