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8" r:id="rId5"/>
    <p:sldId id="263" r:id="rId6"/>
    <p:sldId id="262" r:id="rId7"/>
    <p:sldId id="265" r:id="rId8"/>
    <p:sldId id="261" r:id="rId9"/>
    <p:sldId id="260" r:id="rId10"/>
    <p:sldId id="269" r:id="rId11"/>
    <p:sldId id="270" r:id="rId12"/>
    <p:sldId id="267" r:id="rId13"/>
    <p:sldId id="27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salley" initials="p" lastIdx="1" clrIdx="0">
    <p:extLst>
      <p:ext uri="{19B8F6BF-5375-455C-9EA6-DF929625EA0E}">
        <p15:presenceInfo xmlns:p15="http://schemas.microsoft.com/office/powerpoint/2012/main" userId="psa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7T21:50:43.10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uh1L24-GVF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Black People Have Issues With Cops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Project By: Jazmine </a:t>
            </a:r>
            <a:r>
              <a:rPr lang="en-US" dirty="0" err="1" smtClean="0"/>
              <a:t>Salley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“ghetto/hood” was created by real estate and residents of </a:t>
            </a:r>
            <a:r>
              <a:rPr lang="en-US" dirty="0" smtClean="0"/>
              <a:t>neighborhoods.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True Or False ??</a:t>
            </a:r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TRUEEE!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Redlining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denial of services to </a:t>
            </a:r>
            <a:r>
              <a:rPr lang="en-US" dirty="0" smtClean="0"/>
              <a:t>those of </a:t>
            </a:r>
            <a:r>
              <a:rPr lang="en-US" dirty="0"/>
              <a:t>specific </a:t>
            </a:r>
            <a:r>
              <a:rPr lang="en-US" dirty="0" smtClean="0"/>
              <a:t>races seeking residency in certain neighborhoods </a:t>
            </a:r>
            <a:r>
              <a:rPr lang="en-US" dirty="0"/>
              <a:t>or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This creates a community of whites and a community of blacks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Many people who have experienced this do not know that this response has a name. So, many more people have experienced this that recorded.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robbed the bank 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54" y="2685770"/>
            <a:ext cx="3189767" cy="2928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2685770"/>
            <a:ext cx="4950786" cy="292822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1" y="5574478"/>
            <a:ext cx="8699204" cy="878566"/>
          </a:xfrm>
        </p:spPr>
        <p:txBody>
          <a:bodyPr/>
          <a:lstStyle/>
          <a:p>
            <a:r>
              <a:rPr lang="en-US" dirty="0" smtClean="0"/>
              <a:t>The Answer is the male on the left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previous slide was to show that anyone is capable of crime.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of these men were incarcerated.</a:t>
            </a:r>
          </a:p>
          <a:p>
            <a:r>
              <a:rPr lang="en-US" dirty="0" smtClean="0"/>
              <a:t>Only 1 robbed the bank.</a:t>
            </a:r>
          </a:p>
          <a:p>
            <a:r>
              <a:rPr lang="en-US" dirty="0" smtClean="0"/>
              <a:t>Most would pick the black guy.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599" y="927100"/>
            <a:ext cx="9524998" cy="1358899"/>
          </a:xfrm>
        </p:spPr>
        <p:txBody>
          <a:bodyPr/>
          <a:lstStyle/>
          <a:p>
            <a:r>
              <a:rPr lang="en-US" dirty="0" smtClean="0"/>
              <a:t>Last and Final Notes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3648" y="2682192"/>
            <a:ext cx="6168655" cy="9654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Black People are not treated equally. Anyone who thinks that they are, are part of the problem.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436053">
            <a:off x="7354408" y="2626330"/>
            <a:ext cx="4391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Many races think that blacks are not worthy.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 rot="577043">
            <a:off x="673472" y="3962772"/>
            <a:ext cx="2909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Corrupt cops should not have a job in ANY other county.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677975" y="3854122"/>
            <a:ext cx="7974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"We declare our right on this earth...to be a human being, to be respected as a human being, to be given the rights of a human being in this society, on this earth, in this day, which we intend to bring into existence by any means necessary</a:t>
            </a:r>
            <a:r>
              <a:rPr lang="en-US" sz="2400" b="1" dirty="0" smtClean="0"/>
              <a:t>.”</a:t>
            </a:r>
            <a:endParaRPr lang="en-US" sz="2400" b="1" dirty="0"/>
          </a:p>
          <a:p>
            <a:r>
              <a:rPr lang="en-US" sz="2400" b="1" dirty="0" smtClean="0"/>
              <a:t>- Malcom X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55196" y="5686789"/>
            <a:ext cx="905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rgbClr val="C00000"/>
                </a:solidFill>
              </a:rPr>
              <a:t>I do not have rights to the photos and videos used in this PowerPoint.</a:t>
            </a:r>
            <a:endParaRPr lang="en-US" sz="20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994658"/>
            <a:ext cx="9609666" cy="2243668"/>
          </a:xfrm>
        </p:spPr>
        <p:txBody>
          <a:bodyPr/>
          <a:lstStyle/>
          <a:p>
            <a:r>
              <a:rPr lang="en-US" dirty="0" smtClean="0"/>
              <a:t>Black people never have unfair encounters with law enforcement.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1079618"/>
          </a:xfrm>
        </p:spPr>
        <p:txBody>
          <a:bodyPr/>
          <a:lstStyle/>
          <a:p>
            <a:pPr algn="ctr"/>
            <a:r>
              <a:rPr lang="en-US" dirty="0" smtClean="0"/>
              <a:t>True Or False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4709786"/>
            <a:ext cx="9609670" cy="116608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False!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Profiling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62882"/>
          </a:xfrm>
        </p:spPr>
        <p:txBody>
          <a:bodyPr/>
          <a:lstStyle/>
          <a:p>
            <a:r>
              <a:rPr lang="en-US" dirty="0"/>
              <a:t>the use of race or ethnicity as grounds for suspecting someone of having committed an offense.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9633" y="4105696"/>
            <a:ext cx="694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Many people of color have to deal with things that fall under this subject. </a:t>
            </a:r>
            <a:endParaRPr lang="en-US" sz="24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Most of the time, this happens with black males.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22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this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45911" cy="331893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youtu.be/uh1L24-GVFc</a:t>
            </a:r>
            <a:endParaRPr lang="en-US" dirty="0" smtClean="0"/>
          </a:p>
          <a:p>
            <a:r>
              <a:rPr lang="en-US" dirty="0" smtClean="0"/>
              <a:t>This guy was stopped for no reason. The officer asked the guy to turn off the car. They guy did not want accused of having a gun and refused to shut off the car. The officer lied about the young man having a gun. The guy was snatched out of his car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28" y="2726623"/>
            <a:ext cx="4486069" cy="29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True or False ??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</a:rPr>
              <a:t>FALSE!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people get the same amount and quality of health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Disparities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acial </a:t>
            </a:r>
            <a:r>
              <a:rPr lang="en-US" dirty="0"/>
              <a:t>disparity refers to a difference that may or may not be related to discrimination. </a:t>
            </a:r>
            <a:endParaRPr lang="en-US" dirty="0" smtClean="0"/>
          </a:p>
          <a:p>
            <a:r>
              <a:rPr lang="en-US" dirty="0" smtClean="0"/>
              <a:t>Criminal </a:t>
            </a:r>
            <a:r>
              <a:rPr lang="en-US" dirty="0"/>
              <a:t>justice experts distinguish between legal and extralegal factors to explain racial disparities in criminal justice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Legal </a:t>
            </a:r>
            <a:r>
              <a:rPr lang="en-US" dirty="0"/>
              <a:t>factors include seriousness of the offense and prior criminal record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Ex: someone with a record of criminal activities may not receive the same treatment as someone without, especially if they are black.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is a quick definition for the next question.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</a:t>
            </a:r>
            <a:r>
              <a:rPr lang="en-US" sz="4400" dirty="0" err="1"/>
              <a:t>M</a:t>
            </a:r>
            <a:r>
              <a:rPr lang="en-US" sz="4400" dirty="0" err="1" smtClean="0"/>
              <a:t>icroaggression</a:t>
            </a:r>
            <a:r>
              <a:rPr lang="en-US" sz="4400" dirty="0" smtClean="0"/>
              <a:t>     </a:t>
            </a:r>
          </a:p>
          <a:p>
            <a:r>
              <a:rPr lang="en-US" dirty="0" smtClean="0"/>
              <a:t>a statement, action, or incident regarded as an instance of indirect, subtle, or unintentional discrimination against members of a marginalized group such as a racial or ethnic minority: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944032"/>
            <a:ext cx="9609666" cy="2243668"/>
          </a:xfrm>
        </p:spPr>
        <p:txBody>
          <a:bodyPr/>
          <a:lstStyle/>
          <a:p>
            <a:r>
              <a:rPr lang="en-US" dirty="0" err="1" smtClean="0"/>
              <a:t>Microagressions</a:t>
            </a:r>
            <a:r>
              <a:rPr lang="en-US" dirty="0" smtClean="0"/>
              <a:t> are no big deal and do not hurt peoples’ feelings.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True or False?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False !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5318050" cy="3318936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dirty="0"/>
              <a:t>hair looks nice for a black </a:t>
            </a:r>
            <a:r>
              <a:rPr lang="en-US" dirty="0" smtClean="0"/>
              <a:t>girl.</a:t>
            </a:r>
            <a:endParaRPr lang="en-US" dirty="0"/>
          </a:p>
          <a:p>
            <a:r>
              <a:rPr lang="en-US" dirty="0"/>
              <a:t>You talk like a white </a:t>
            </a:r>
            <a:r>
              <a:rPr lang="en-US" dirty="0" smtClean="0"/>
              <a:t>girl.</a:t>
            </a:r>
          </a:p>
          <a:p>
            <a:r>
              <a:rPr lang="en-US" dirty="0" smtClean="0"/>
              <a:t>You like watermelon?</a:t>
            </a:r>
          </a:p>
          <a:p>
            <a:r>
              <a:rPr lang="en-US" dirty="0" smtClean="0"/>
              <a:t>You should know this.</a:t>
            </a:r>
          </a:p>
          <a:p>
            <a:r>
              <a:rPr lang="en-US" dirty="0" smtClean="0"/>
              <a:t>You like </a:t>
            </a:r>
            <a:r>
              <a:rPr lang="en-US" dirty="0" err="1" smtClean="0"/>
              <a:t>kool-aid</a:t>
            </a:r>
            <a:r>
              <a:rPr lang="en-US" dirty="0" smtClean="0"/>
              <a:t>?</a:t>
            </a:r>
          </a:p>
          <a:p>
            <a:r>
              <a:rPr lang="en-US" dirty="0" smtClean="0"/>
              <a:t>You like chicken?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817" y="2631780"/>
            <a:ext cx="2381250" cy="2381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23006" y="4897146"/>
            <a:ext cx="159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sz="2400" b="1" dirty="0" smtClean="0"/>
              <a:t>mood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7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568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Do Black People Have Issues With Cops ?</vt:lpstr>
      <vt:lpstr>Black people never have unfair encounters with law enforcement.</vt:lpstr>
      <vt:lpstr>Racial Profiling</vt:lpstr>
      <vt:lpstr>Watch this video</vt:lpstr>
      <vt:lpstr>Black people get the same amount and quality of health care.</vt:lpstr>
      <vt:lpstr>Racial Disparities</vt:lpstr>
      <vt:lpstr>Here is a quick definition for the next question.</vt:lpstr>
      <vt:lpstr>Microagressions are no big deal and do not hurt peoples’ feelings.</vt:lpstr>
      <vt:lpstr>Examples </vt:lpstr>
      <vt:lpstr>The “ghetto/hood” was created by real estate and residents of neighborhoods.</vt:lpstr>
      <vt:lpstr>Redlining </vt:lpstr>
      <vt:lpstr>Who robbed the bank ?</vt:lpstr>
      <vt:lpstr>The previous slide was to show that anyone is capable of crime.</vt:lpstr>
      <vt:lpstr>Last and Final Notes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Black People Have Issues With Cops ?</dc:title>
  <dc:creator>psalley</dc:creator>
  <cp:lastModifiedBy>William P. Wattles</cp:lastModifiedBy>
  <cp:revision>21</cp:revision>
  <dcterms:created xsi:type="dcterms:W3CDTF">2020-04-27T23:36:53Z</dcterms:created>
  <dcterms:modified xsi:type="dcterms:W3CDTF">2020-04-28T14:07:40Z</dcterms:modified>
</cp:coreProperties>
</file>