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9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6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78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2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2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8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0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4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4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4FBD09-890C-484E-B34D-5942117C52C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847B63-1CD3-4656-86E9-33DC4C1C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71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066800"/>
            <a:ext cx="3829520" cy="4419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Hi, My name is Destiny Robinson. I am a 22 year old senior at Francis Marion University. My part of the web site is about getting others opinion on whether or not they think we have a race problem in our country. I have asked a couple of students and professors at Francis Marion</a:t>
            </a:r>
            <a:r>
              <a:rPr lang="en-US" sz="2400" dirty="0"/>
              <a:t> </a:t>
            </a:r>
            <a:r>
              <a:rPr lang="en-US" sz="2400" dirty="0" smtClean="0"/>
              <a:t>what they thought about racial bias in our area. I believe by asking these questions change can be made on our campus as well as our community.  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2288679" cy="4068763"/>
          </a:xfrm>
        </p:spPr>
      </p:pic>
    </p:spTree>
    <p:extLst>
      <p:ext uri="{BB962C8B-B14F-4D97-AF65-F5344CB8AC3E}">
        <p14:creationId xmlns:p14="http://schemas.microsoft.com/office/powerpoint/2010/main" val="6102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think there is a race problem in the world? Why or Why not?</a:t>
            </a:r>
            <a:endParaRPr lang="en-US" sz="2800" dirty="0"/>
          </a:p>
        </p:txBody>
      </p:sp>
      <p:pic>
        <p:nvPicPr>
          <p:cNvPr id="7" name="Picture 12" descr="Image result for race quo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02843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600" dirty="0"/>
              <a:t>21 year old Caucasian female – Yes, I do think there is a race problem. People say they aren’t racists, but they don’t realize some things they say are racist. </a:t>
            </a:r>
          </a:p>
          <a:p>
            <a:r>
              <a:rPr lang="en-US" sz="2600" dirty="0"/>
              <a:t>50 year old African American male- I don’t think there is a race problem </a:t>
            </a:r>
            <a:r>
              <a:rPr lang="en-US" sz="2600" dirty="0" err="1"/>
              <a:t>perse</a:t>
            </a:r>
            <a:r>
              <a:rPr lang="en-US" sz="2600" dirty="0"/>
              <a:t>, but there will always be people with prejudices ways.</a:t>
            </a:r>
          </a:p>
          <a:p>
            <a:r>
              <a:rPr lang="en-US" sz="2600" dirty="0"/>
              <a:t>30 year old Caucasian female- Yes, and it’s a problem we created as humans.</a:t>
            </a:r>
          </a:p>
          <a:p>
            <a:r>
              <a:rPr lang="en-US" sz="2600" dirty="0"/>
              <a:t>23 year old African American female- Yes, its all around us everyday.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you think we as a college campus/community can change that?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403370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23 year old African American female- Talking more about it. Not staying quiet about racial profiling and race issues in the world.</a:t>
            </a:r>
          </a:p>
          <a:p>
            <a:r>
              <a:rPr lang="en-US" sz="1800" dirty="0" smtClean="0"/>
              <a:t>22 year old Caucasian female- We could listen to both side, and work together to close the gap.</a:t>
            </a:r>
          </a:p>
          <a:p>
            <a:r>
              <a:rPr lang="en-US" sz="1800" dirty="0" smtClean="0"/>
              <a:t> 40 year old African American male-  have encouraging programs that teach about diversity. </a:t>
            </a:r>
          </a:p>
          <a:p>
            <a:r>
              <a:rPr lang="en-US" sz="1800" dirty="0" smtClean="0"/>
              <a:t>22 Year old Caucasian female- we could listen to both sides, and work together to close the gap. </a:t>
            </a:r>
          </a:p>
          <a:p>
            <a:endParaRPr lang="en-US" sz="1800" dirty="0"/>
          </a:p>
        </p:txBody>
      </p:sp>
      <p:pic>
        <p:nvPicPr>
          <p:cNvPr id="6" name="Picture 4" descr="Image result for race quote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725" y="2955131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see yourself as being bias towards people of the opposite or same race as you?</a:t>
            </a:r>
            <a:endParaRPr lang="en-US" sz="2800" dirty="0"/>
          </a:p>
        </p:txBody>
      </p:sp>
      <p:pic>
        <p:nvPicPr>
          <p:cNvPr id="6" name="Picture 14" descr="Image result for racist quo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2" y="1981200"/>
            <a:ext cx="2971800" cy="44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59 year </a:t>
            </a:r>
            <a:r>
              <a:rPr lang="en-US" sz="1500" dirty="0"/>
              <a:t>old </a:t>
            </a:r>
            <a:r>
              <a:rPr lang="en-US" sz="1500" dirty="0" smtClean="0"/>
              <a:t>Caucasian male –yes, we all have bias ways that we are unaware of. </a:t>
            </a:r>
          </a:p>
          <a:p>
            <a:r>
              <a:rPr lang="en-US" sz="1500" dirty="0" smtClean="0"/>
              <a:t>23 year old African American female-no</a:t>
            </a:r>
          </a:p>
          <a:p>
            <a:r>
              <a:rPr lang="en-US" sz="1500" dirty="0" smtClean="0"/>
              <a:t>40 year old Caucasian female-no</a:t>
            </a:r>
          </a:p>
          <a:p>
            <a:r>
              <a:rPr lang="en-US" sz="1500" dirty="0" smtClean="0"/>
              <a:t>21 year old African American female- I am bias towards people of the opposite race</a:t>
            </a:r>
            <a:r>
              <a:rPr lang="en-US" sz="1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9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believe in stereotypes? If so, what stereotypes do you see in the world or on campus?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47 year old Caucasian female- no, I do not believe in stereotypes.</a:t>
            </a:r>
          </a:p>
          <a:p>
            <a:r>
              <a:rPr lang="en-US" sz="1500" dirty="0" smtClean="0"/>
              <a:t>25 year old African American male- yes, stereotypes of all races. </a:t>
            </a:r>
          </a:p>
          <a:p>
            <a:r>
              <a:rPr lang="en-US" sz="1500" dirty="0" smtClean="0"/>
              <a:t>19 year old Caucasian male- yes, certain people are treated differently because of their race.</a:t>
            </a:r>
          </a:p>
          <a:p>
            <a:r>
              <a:rPr lang="en-US" sz="1500" dirty="0" smtClean="0"/>
              <a:t>50 year old African American male- no, I do not believe in stereotyping others,  but good or bad stereotyping does exist.    </a:t>
            </a:r>
            <a:endParaRPr lang="en-US" sz="15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38600" cy="2808253"/>
          </a:xfrm>
        </p:spPr>
      </p:pic>
    </p:spTree>
    <p:extLst>
      <p:ext uri="{BB962C8B-B14F-4D97-AF65-F5344CB8AC3E}">
        <p14:creationId xmlns:p14="http://schemas.microsoft.com/office/powerpoint/2010/main" val="1130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think there is a such thing as white privilege/black privilege? Explain why or why not?</a:t>
            </a:r>
            <a:endParaRPr lang="en-US" sz="2800" dirty="0"/>
          </a:p>
        </p:txBody>
      </p:sp>
      <p:pic>
        <p:nvPicPr>
          <p:cNvPr id="6" name="Picture 2" descr="Image result for race quo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65017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29620" y="2011494"/>
            <a:ext cx="3829050" cy="446550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25 year old African American male- yes, there is white privilege, look at the job world. </a:t>
            </a:r>
          </a:p>
          <a:p>
            <a:r>
              <a:rPr lang="en-US" sz="1600" dirty="0" smtClean="0"/>
              <a:t>47 year old Caucasian female- I think that white privilege is a “thing” and it has been around for a long time.</a:t>
            </a:r>
          </a:p>
          <a:p>
            <a:r>
              <a:rPr lang="en-US" sz="1600" dirty="0" smtClean="0"/>
              <a:t>23 year old African American female- I do not think there is, but the public makes it seem like it is . </a:t>
            </a:r>
          </a:p>
          <a:p>
            <a:r>
              <a:rPr lang="en-US" sz="1600" dirty="0" smtClean="0"/>
              <a:t>25 year old Caucasian female- yes, I think that I as a white person have been given more opportunities, but I believe that you are what you make yourself. Your circumstances should not define you, but they will if you allow it.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80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7050"/>
          </a:xfrm>
        </p:spPr>
      </p:pic>
    </p:spTree>
    <p:extLst>
      <p:ext uri="{BB962C8B-B14F-4D97-AF65-F5344CB8AC3E}">
        <p14:creationId xmlns:p14="http://schemas.microsoft.com/office/powerpoint/2010/main" val="114679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 has taught me that…..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dirty="0" smtClean="0"/>
              <a:t>Being bias is something we all have to over come.</a:t>
            </a:r>
          </a:p>
          <a:p>
            <a:r>
              <a:rPr lang="en-US" sz="1500" dirty="0" smtClean="0"/>
              <a:t>Just because someone voted for a certain person , does not make them racist.</a:t>
            </a:r>
          </a:p>
          <a:p>
            <a:r>
              <a:rPr lang="en-US" sz="1500" dirty="0" smtClean="0"/>
              <a:t>You have to teach others how to treat you.</a:t>
            </a:r>
          </a:p>
          <a:p>
            <a:r>
              <a:rPr lang="en-US" sz="1500" dirty="0" smtClean="0"/>
              <a:t>You must always get to know someone before you form an opinion about them.</a:t>
            </a:r>
          </a:p>
          <a:p>
            <a:r>
              <a:rPr lang="en-US" sz="1500" dirty="0" smtClean="0"/>
              <a:t>Talking about racial issues is the only way to get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through them. </a:t>
            </a:r>
          </a:p>
          <a:p>
            <a:r>
              <a:rPr lang="en-US" sz="1500" dirty="0" smtClean="0"/>
              <a:t>Standing up for what you believe in does not make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you a racist person. </a:t>
            </a:r>
          </a:p>
          <a:p>
            <a:pPr marL="0" indent="0">
              <a:buNone/>
            </a:pPr>
            <a:endParaRPr lang="en-US" sz="1500" dirty="0" smtClean="0"/>
          </a:p>
          <a:p>
            <a:endParaRPr lang="en-US" sz="1500" dirty="0"/>
          </a:p>
        </p:txBody>
      </p:sp>
      <p:pic>
        <p:nvPicPr>
          <p:cNvPr id="4" name="Picture 4" descr="Image result for race qu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09" y="4079146"/>
            <a:ext cx="2625191" cy="26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394</TotalTime>
  <Words>660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PowerPoint Presentation</vt:lpstr>
      <vt:lpstr>PowerPoint Presentation</vt:lpstr>
      <vt:lpstr>Do you think there is a race problem in the world? Why or Why not?</vt:lpstr>
      <vt:lpstr>How do you think we as a college campus/community can change that?</vt:lpstr>
      <vt:lpstr>Do you see yourself as being bias towards people of the opposite or same race as you?</vt:lpstr>
      <vt:lpstr>Do you believe in stereotypes? If so, what stereotypes do you see in the world or on campus?</vt:lpstr>
      <vt:lpstr>Do you think there is a such thing as white privilege/black privilege? Explain why or why not?</vt:lpstr>
      <vt:lpstr>PowerPoint Presentation</vt:lpstr>
      <vt:lpstr>This class has taught me that…..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think There is a Race Problem in Our Country?</dc:title>
  <dc:creator>STORE59</dc:creator>
  <cp:lastModifiedBy>William P. Wattles</cp:lastModifiedBy>
  <cp:revision>40</cp:revision>
  <dcterms:created xsi:type="dcterms:W3CDTF">2017-11-26T22:27:18Z</dcterms:created>
  <dcterms:modified xsi:type="dcterms:W3CDTF">2017-12-08T21:13:40Z</dcterms:modified>
</cp:coreProperties>
</file>