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9" r:id="rId3"/>
    <p:sldId id="336" r:id="rId4"/>
    <p:sldId id="290" r:id="rId5"/>
    <p:sldId id="400" r:id="rId6"/>
    <p:sldId id="257" r:id="rId7"/>
    <p:sldId id="264" r:id="rId8"/>
    <p:sldId id="265" r:id="rId9"/>
    <p:sldId id="266" r:id="rId10"/>
    <p:sldId id="267" r:id="rId11"/>
    <p:sldId id="268" r:id="rId12"/>
    <p:sldId id="353" r:id="rId13"/>
    <p:sldId id="356" r:id="rId14"/>
    <p:sldId id="357" r:id="rId15"/>
    <p:sldId id="354" r:id="rId16"/>
    <p:sldId id="358" r:id="rId17"/>
    <p:sldId id="355" r:id="rId18"/>
    <p:sldId id="270" r:id="rId19"/>
    <p:sldId id="277" r:id="rId20"/>
    <p:sldId id="408" r:id="rId21"/>
    <p:sldId id="272" r:id="rId22"/>
    <p:sldId id="340" r:id="rId23"/>
    <p:sldId id="409" r:id="rId24"/>
    <p:sldId id="271" r:id="rId25"/>
    <p:sldId id="404" r:id="rId26"/>
    <p:sldId id="407" r:id="rId27"/>
    <p:sldId id="412" r:id="rId28"/>
    <p:sldId id="423" r:id="rId29"/>
    <p:sldId id="424" r:id="rId30"/>
    <p:sldId id="410" r:id="rId31"/>
    <p:sldId id="279" r:id="rId32"/>
    <p:sldId id="281" r:id="rId33"/>
    <p:sldId id="422" r:id="rId34"/>
    <p:sldId id="381" r:id="rId35"/>
    <p:sldId id="383" r:id="rId36"/>
    <p:sldId id="382" r:id="rId37"/>
    <p:sldId id="416" r:id="rId38"/>
    <p:sldId id="386" r:id="rId39"/>
    <p:sldId id="384" r:id="rId40"/>
    <p:sldId id="372" r:id="rId41"/>
    <p:sldId id="373" r:id="rId42"/>
    <p:sldId id="385" r:id="rId43"/>
    <p:sldId id="374" r:id="rId44"/>
    <p:sldId id="419" r:id="rId45"/>
    <p:sldId id="420" r:id="rId46"/>
    <p:sldId id="289" r:id="rId47"/>
    <p:sldId id="333" r:id="rId48"/>
    <p:sldId id="413" r:id="rId49"/>
    <p:sldId id="417" r:id="rId50"/>
    <p:sldId id="418" r:id="rId51"/>
    <p:sldId id="421" r:id="rId52"/>
    <p:sldId id="411" r:id="rId53"/>
    <p:sldId id="429" r:id="rId54"/>
    <p:sldId id="426" r:id="rId55"/>
    <p:sldId id="427" r:id="rId56"/>
    <p:sldId id="428" r:id="rId57"/>
    <p:sldId id="425" r:id="rId58"/>
    <p:sldId id="359" r:id="rId5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36B"/>
    <a:srgbClr val="FF0000"/>
    <a:srgbClr val="F0A9F5"/>
    <a:srgbClr val="50DBEE"/>
    <a:srgbClr val="114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0" autoAdjust="0"/>
  </p:normalViewPr>
  <p:slideViewPr>
    <p:cSldViewPr>
      <p:cViewPr varScale="1">
        <p:scale>
          <a:sx n="120" d="100"/>
          <a:sy n="120" d="100"/>
        </p:scale>
        <p:origin x="13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F5D06897-74A5-4A9E-B987-1C0CEF981BC9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D7B28780-BCA4-48B2-9FCD-34FC783C90FF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02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10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00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353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69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5495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849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9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985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98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368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544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965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327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743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Page 363</a:t>
            </a:r>
          </a:p>
        </p:txBody>
      </p:sp>
    </p:spTree>
    <p:extLst>
      <p:ext uri="{BB962C8B-B14F-4D97-AF65-F5344CB8AC3E}">
        <p14:creationId xmlns:p14="http://schemas.microsoft.com/office/powerpoint/2010/main" val="841075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Moore page 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8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364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2016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2569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3180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190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201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552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8478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103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02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057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10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trained wine testers threshold is 25. Their threshold is lower than the students’ thus if they say no smell</a:t>
            </a:r>
            <a:r>
              <a:rPr lang="en-US" baseline="0" dirty="0" smtClean="0"/>
              <a:t> then most will say </a:t>
            </a:r>
            <a:r>
              <a:rPr lang="en-US" baseline="0" smtClean="0"/>
              <a:t>no smell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685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7576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7576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8836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74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887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2F5C4C7-0094-4532-9E8A-BCC991D0D550}" type="slidenum">
              <a:rPr lang="en-US"/>
              <a:pPr eaLnBrk="0" hangingPunct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35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192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47884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stand dev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mean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25.67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sem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1.885618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alpha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0.05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1.96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margin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er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3.695811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upper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29.36581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lower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21.97419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5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71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762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669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553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718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425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 userDrawn="1"/>
        </p:nvGrpSpPr>
        <p:grpSpPr bwMode="auto">
          <a:xfrm>
            <a:off x="0" y="957263"/>
            <a:ext cx="9132888" cy="5888037"/>
            <a:chOff x="0" y="603"/>
            <a:chExt cx="5753" cy="3709"/>
          </a:xfrm>
        </p:grpSpPr>
        <p:sp>
          <p:nvSpPr>
            <p:cNvPr id="1026" name="Rectangle 2"/>
            <p:cNvSpPr>
              <a:spLocks noChangeArrowheads="1"/>
            </p:cNvSpPr>
            <p:nvPr userDrawn="1"/>
          </p:nvSpPr>
          <p:spPr bwMode="auto">
            <a:xfrm>
              <a:off x="0" y="3888"/>
              <a:ext cx="5752" cy="424"/>
            </a:xfrm>
            <a:prstGeom prst="rect">
              <a:avLst/>
            </a:prstGeom>
            <a:gradFill rotWithShape="0">
              <a:gsLst>
                <a:gs pos="0">
                  <a:srgbClr val="006D00"/>
                </a:gs>
                <a:gs pos="100000">
                  <a:srgbClr val="006D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8199" name="Group 13"/>
            <p:cNvGrpSpPr>
              <a:grpSpLocks/>
            </p:cNvGrpSpPr>
            <p:nvPr userDrawn="1"/>
          </p:nvGrpSpPr>
          <p:grpSpPr bwMode="auto">
            <a:xfrm>
              <a:off x="0" y="603"/>
              <a:ext cx="5753" cy="3562"/>
              <a:chOff x="0" y="603"/>
              <a:chExt cx="5753" cy="3562"/>
            </a:xfrm>
          </p:grpSpPr>
          <p:grpSp>
            <p:nvGrpSpPr>
              <p:cNvPr id="8200" name="Group 11"/>
              <p:cNvGrpSpPr>
                <a:grpSpLocks/>
              </p:cNvGrpSpPr>
              <p:nvPr userDrawn="1"/>
            </p:nvGrpSpPr>
            <p:grpSpPr bwMode="auto">
              <a:xfrm>
                <a:off x="1821" y="603"/>
                <a:ext cx="3034" cy="2878"/>
                <a:chOff x="1821" y="603"/>
                <a:chExt cx="3034" cy="2878"/>
              </a:xfrm>
            </p:grpSpPr>
            <p:grpSp>
              <p:nvGrpSpPr>
                <p:cNvPr id="8202" name="Group 9"/>
                <p:cNvGrpSpPr>
                  <a:grpSpLocks/>
                </p:cNvGrpSpPr>
                <p:nvPr userDrawn="1"/>
              </p:nvGrpSpPr>
              <p:grpSpPr bwMode="auto">
                <a:xfrm>
                  <a:off x="2210" y="603"/>
                  <a:ext cx="2645" cy="2500"/>
                  <a:chOff x="2210" y="603"/>
                  <a:chExt cx="2645" cy="2500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 userDrawn="1"/>
                </p:nvSpPr>
                <p:spPr bwMode="auto">
                  <a:xfrm>
                    <a:off x="2210" y="606"/>
                    <a:ext cx="1388" cy="1117"/>
                  </a:xfrm>
                  <a:custGeom>
                    <a:avLst/>
                    <a:gdLst/>
                    <a:ahLst/>
                    <a:cxnLst>
                      <a:cxn ang="0">
                        <a:pos x="912" y="890"/>
                      </a:cxn>
                      <a:cxn ang="0">
                        <a:pos x="1031" y="703"/>
                      </a:cxn>
                      <a:cxn ang="0">
                        <a:pos x="1090" y="703"/>
                      </a:cxn>
                      <a:cxn ang="0">
                        <a:pos x="1061" y="858"/>
                      </a:cxn>
                      <a:cxn ang="0">
                        <a:pos x="1119" y="813"/>
                      </a:cxn>
                      <a:cxn ang="0">
                        <a:pos x="1145" y="761"/>
                      </a:cxn>
                      <a:cxn ang="0">
                        <a:pos x="1175" y="717"/>
                      </a:cxn>
                      <a:cxn ang="0">
                        <a:pos x="1278" y="769"/>
                      </a:cxn>
                      <a:cxn ang="0">
                        <a:pos x="1298" y="678"/>
                      </a:cxn>
                      <a:cxn ang="0">
                        <a:pos x="1209" y="634"/>
                      </a:cxn>
                      <a:cxn ang="0">
                        <a:pos x="1134" y="607"/>
                      </a:cxn>
                      <a:cxn ang="0">
                        <a:pos x="1164" y="511"/>
                      </a:cxn>
                      <a:cxn ang="0">
                        <a:pos x="1145" y="445"/>
                      </a:cxn>
                      <a:cxn ang="0">
                        <a:pos x="1387" y="162"/>
                      </a:cxn>
                      <a:cxn ang="0">
                        <a:pos x="615" y="162"/>
                      </a:cxn>
                      <a:cxn ang="0">
                        <a:pos x="506" y="168"/>
                      </a:cxn>
                      <a:cxn ang="0">
                        <a:pos x="386" y="200"/>
                      </a:cxn>
                      <a:cxn ang="0">
                        <a:pos x="362" y="200"/>
                      </a:cxn>
                      <a:cxn ang="0">
                        <a:pos x="238" y="266"/>
                      </a:cxn>
                      <a:cxn ang="0">
                        <a:pos x="347" y="285"/>
                      </a:cxn>
                      <a:cxn ang="0">
                        <a:pos x="386" y="310"/>
                      </a:cxn>
                      <a:cxn ang="0">
                        <a:pos x="406" y="324"/>
                      </a:cxn>
                      <a:cxn ang="0">
                        <a:pos x="188" y="381"/>
                      </a:cxn>
                      <a:cxn ang="0">
                        <a:pos x="144" y="459"/>
                      </a:cxn>
                      <a:cxn ang="0">
                        <a:pos x="302" y="420"/>
                      </a:cxn>
                      <a:cxn ang="0">
                        <a:pos x="223" y="497"/>
                      </a:cxn>
                      <a:cxn ang="0">
                        <a:pos x="125" y="511"/>
                      </a:cxn>
                      <a:cxn ang="0">
                        <a:pos x="20" y="562"/>
                      </a:cxn>
                      <a:cxn ang="0">
                        <a:pos x="129" y="620"/>
                      </a:cxn>
                      <a:cxn ang="0">
                        <a:pos x="198" y="634"/>
                      </a:cxn>
                      <a:cxn ang="0">
                        <a:pos x="65" y="703"/>
                      </a:cxn>
                      <a:cxn ang="0">
                        <a:pos x="0" y="742"/>
                      </a:cxn>
                      <a:cxn ang="0">
                        <a:pos x="94" y="769"/>
                      </a:cxn>
                      <a:cxn ang="0">
                        <a:pos x="198" y="736"/>
                      </a:cxn>
                      <a:cxn ang="0">
                        <a:pos x="193" y="775"/>
                      </a:cxn>
                      <a:cxn ang="0">
                        <a:pos x="277" y="794"/>
                      </a:cxn>
                      <a:cxn ang="0">
                        <a:pos x="277" y="698"/>
                      </a:cxn>
                      <a:cxn ang="0">
                        <a:pos x="421" y="690"/>
                      </a:cxn>
                      <a:cxn ang="0">
                        <a:pos x="401" y="807"/>
                      </a:cxn>
                      <a:cxn ang="0">
                        <a:pos x="466" y="775"/>
                      </a:cxn>
                      <a:cxn ang="0">
                        <a:pos x="574" y="730"/>
                      </a:cxn>
                      <a:cxn ang="0">
                        <a:pos x="619" y="846"/>
                      </a:cxn>
                      <a:cxn ang="0">
                        <a:pos x="772" y="858"/>
                      </a:cxn>
                      <a:cxn ang="0">
                        <a:pos x="763" y="890"/>
                      </a:cxn>
                      <a:cxn ang="0">
                        <a:pos x="689" y="910"/>
                      </a:cxn>
                      <a:cxn ang="0">
                        <a:pos x="521" y="956"/>
                      </a:cxn>
                      <a:cxn ang="0">
                        <a:pos x="714" y="942"/>
                      </a:cxn>
                      <a:cxn ang="0">
                        <a:pos x="629" y="987"/>
                      </a:cxn>
                      <a:cxn ang="0">
                        <a:pos x="649" y="1006"/>
                      </a:cxn>
                      <a:cxn ang="0">
                        <a:pos x="763" y="1052"/>
                      </a:cxn>
                      <a:cxn ang="0">
                        <a:pos x="976" y="1066"/>
                      </a:cxn>
                      <a:cxn ang="0">
                        <a:pos x="852" y="1091"/>
                      </a:cxn>
                    </a:cxnLst>
                    <a:rect l="0" t="0" r="r" b="b"/>
                    <a:pathLst>
                      <a:path w="1388" h="1117">
                        <a:moveTo>
                          <a:pt x="1051" y="1033"/>
                        </a:moveTo>
                        <a:lnTo>
                          <a:pt x="1010" y="1000"/>
                        </a:lnTo>
                        <a:lnTo>
                          <a:pt x="956" y="923"/>
                        </a:lnTo>
                        <a:lnTo>
                          <a:pt x="922" y="923"/>
                        </a:lnTo>
                        <a:lnTo>
                          <a:pt x="912" y="890"/>
                        </a:lnTo>
                        <a:lnTo>
                          <a:pt x="941" y="873"/>
                        </a:lnTo>
                        <a:lnTo>
                          <a:pt x="941" y="827"/>
                        </a:lnTo>
                        <a:lnTo>
                          <a:pt x="967" y="813"/>
                        </a:lnTo>
                        <a:lnTo>
                          <a:pt x="1040" y="723"/>
                        </a:lnTo>
                        <a:lnTo>
                          <a:pt x="1031" y="703"/>
                        </a:lnTo>
                        <a:lnTo>
                          <a:pt x="1080" y="640"/>
                        </a:lnTo>
                        <a:lnTo>
                          <a:pt x="1100" y="646"/>
                        </a:lnTo>
                        <a:lnTo>
                          <a:pt x="1110" y="678"/>
                        </a:lnTo>
                        <a:lnTo>
                          <a:pt x="1100" y="698"/>
                        </a:lnTo>
                        <a:lnTo>
                          <a:pt x="1090" y="703"/>
                        </a:lnTo>
                        <a:lnTo>
                          <a:pt x="1090" y="736"/>
                        </a:lnTo>
                        <a:lnTo>
                          <a:pt x="1100" y="730"/>
                        </a:lnTo>
                        <a:lnTo>
                          <a:pt x="1075" y="794"/>
                        </a:lnTo>
                        <a:lnTo>
                          <a:pt x="1051" y="827"/>
                        </a:lnTo>
                        <a:lnTo>
                          <a:pt x="1061" y="858"/>
                        </a:lnTo>
                        <a:lnTo>
                          <a:pt x="1070" y="813"/>
                        </a:lnTo>
                        <a:lnTo>
                          <a:pt x="1090" y="833"/>
                        </a:lnTo>
                        <a:lnTo>
                          <a:pt x="1095" y="801"/>
                        </a:lnTo>
                        <a:lnTo>
                          <a:pt x="1110" y="794"/>
                        </a:lnTo>
                        <a:lnTo>
                          <a:pt x="1119" y="813"/>
                        </a:lnTo>
                        <a:lnTo>
                          <a:pt x="1130" y="794"/>
                        </a:lnTo>
                        <a:lnTo>
                          <a:pt x="1130" y="775"/>
                        </a:lnTo>
                        <a:lnTo>
                          <a:pt x="1169" y="794"/>
                        </a:lnTo>
                        <a:lnTo>
                          <a:pt x="1184" y="781"/>
                        </a:lnTo>
                        <a:lnTo>
                          <a:pt x="1145" y="761"/>
                        </a:lnTo>
                        <a:lnTo>
                          <a:pt x="1139" y="742"/>
                        </a:lnTo>
                        <a:lnTo>
                          <a:pt x="1169" y="742"/>
                        </a:lnTo>
                        <a:lnTo>
                          <a:pt x="1179" y="769"/>
                        </a:lnTo>
                        <a:lnTo>
                          <a:pt x="1213" y="742"/>
                        </a:lnTo>
                        <a:lnTo>
                          <a:pt x="1175" y="717"/>
                        </a:lnTo>
                        <a:lnTo>
                          <a:pt x="1184" y="698"/>
                        </a:lnTo>
                        <a:lnTo>
                          <a:pt x="1213" y="709"/>
                        </a:lnTo>
                        <a:lnTo>
                          <a:pt x="1228" y="730"/>
                        </a:lnTo>
                        <a:lnTo>
                          <a:pt x="1228" y="742"/>
                        </a:lnTo>
                        <a:lnTo>
                          <a:pt x="1278" y="769"/>
                        </a:lnTo>
                        <a:lnTo>
                          <a:pt x="1278" y="736"/>
                        </a:lnTo>
                        <a:lnTo>
                          <a:pt x="1318" y="755"/>
                        </a:lnTo>
                        <a:lnTo>
                          <a:pt x="1312" y="709"/>
                        </a:lnTo>
                        <a:lnTo>
                          <a:pt x="1318" y="672"/>
                        </a:lnTo>
                        <a:lnTo>
                          <a:pt x="1298" y="678"/>
                        </a:lnTo>
                        <a:lnTo>
                          <a:pt x="1293" y="698"/>
                        </a:lnTo>
                        <a:lnTo>
                          <a:pt x="1269" y="684"/>
                        </a:lnTo>
                        <a:lnTo>
                          <a:pt x="1228" y="672"/>
                        </a:lnTo>
                        <a:lnTo>
                          <a:pt x="1213" y="678"/>
                        </a:lnTo>
                        <a:lnTo>
                          <a:pt x="1209" y="634"/>
                        </a:lnTo>
                        <a:lnTo>
                          <a:pt x="1194" y="665"/>
                        </a:lnTo>
                        <a:lnTo>
                          <a:pt x="1184" y="640"/>
                        </a:lnTo>
                        <a:lnTo>
                          <a:pt x="1169" y="620"/>
                        </a:lnTo>
                        <a:lnTo>
                          <a:pt x="1145" y="634"/>
                        </a:lnTo>
                        <a:lnTo>
                          <a:pt x="1134" y="607"/>
                        </a:lnTo>
                        <a:lnTo>
                          <a:pt x="1139" y="594"/>
                        </a:lnTo>
                        <a:lnTo>
                          <a:pt x="1184" y="588"/>
                        </a:lnTo>
                        <a:lnTo>
                          <a:pt x="1233" y="574"/>
                        </a:lnTo>
                        <a:lnTo>
                          <a:pt x="1194" y="522"/>
                        </a:lnTo>
                        <a:lnTo>
                          <a:pt x="1164" y="511"/>
                        </a:lnTo>
                        <a:lnTo>
                          <a:pt x="1164" y="484"/>
                        </a:lnTo>
                        <a:lnTo>
                          <a:pt x="1160" y="497"/>
                        </a:lnTo>
                        <a:lnTo>
                          <a:pt x="1194" y="478"/>
                        </a:lnTo>
                        <a:lnTo>
                          <a:pt x="1184" y="459"/>
                        </a:lnTo>
                        <a:lnTo>
                          <a:pt x="1145" y="445"/>
                        </a:lnTo>
                        <a:lnTo>
                          <a:pt x="1145" y="426"/>
                        </a:lnTo>
                        <a:lnTo>
                          <a:pt x="1203" y="426"/>
                        </a:lnTo>
                        <a:lnTo>
                          <a:pt x="1269" y="395"/>
                        </a:lnTo>
                        <a:lnTo>
                          <a:pt x="1357" y="337"/>
                        </a:lnTo>
                        <a:lnTo>
                          <a:pt x="1387" y="162"/>
                        </a:lnTo>
                        <a:lnTo>
                          <a:pt x="1269" y="0"/>
                        </a:lnTo>
                        <a:lnTo>
                          <a:pt x="1080" y="13"/>
                        </a:lnTo>
                        <a:lnTo>
                          <a:pt x="768" y="156"/>
                        </a:lnTo>
                        <a:lnTo>
                          <a:pt x="734" y="110"/>
                        </a:lnTo>
                        <a:lnTo>
                          <a:pt x="615" y="162"/>
                        </a:lnTo>
                        <a:lnTo>
                          <a:pt x="545" y="156"/>
                        </a:lnTo>
                        <a:lnTo>
                          <a:pt x="551" y="104"/>
                        </a:lnTo>
                        <a:lnTo>
                          <a:pt x="521" y="137"/>
                        </a:lnTo>
                        <a:lnTo>
                          <a:pt x="476" y="137"/>
                        </a:lnTo>
                        <a:lnTo>
                          <a:pt x="506" y="168"/>
                        </a:lnTo>
                        <a:lnTo>
                          <a:pt x="496" y="187"/>
                        </a:lnTo>
                        <a:lnTo>
                          <a:pt x="485" y="168"/>
                        </a:lnTo>
                        <a:lnTo>
                          <a:pt x="466" y="174"/>
                        </a:lnTo>
                        <a:lnTo>
                          <a:pt x="411" y="162"/>
                        </a:lnTo>
                        <a:lnTo>
                          <a:pt x="386" y="200"/>
                        </a:lnTo>
                        <a:lnTo>
                          <a:pt x="416" y="200"/>
                        </a:lnTo>
                        <a:lnTo>
                          <a:pt x="436" y="220"/>
                        </a:lnTo>
                        <a:lnTo>
                          <a:pt x="401" y="220"/>
                        </a:lnTo>
                        <a:lnTo>
                          <a:pt x="377" y="220"/>
                        </a:lnTo>
                        <a:lnTo>
                          <a:pt x="362" y="200"/>
                        </a:lnTo>
                        <a:lnTo>
                          <a:pt x="332" y="239"/>
                        </a:lnTo>
                        <a:lnTo>
                          <a:pt x="317" y="272"/>
                        </a:lnTo>
                        <a:lnTo>
                          <a:pt x="288" y="220"/>
                        </a:lnTo>
                        <a:lnTo>
                          <a:pt x="288" y="252"/>
                        </a:lnTo>
                        <a:lnTo>
                          <a:pt x="238" y="266"/>
                        </a:lnTo>
                        <a:lnTo>
                          <a:pt x="277" y="304"/>
                        </a:lnTo>
                        <a:lnTo>
                          <a:pt x="307" y="310"/>
                        </a:lnTo>
                        <a:lnTo>
                          <a:pt x="328" y="343"/>
                        </a:lnTo>
                        <a:lnTo>
                          <a:pt x="371" y="337"/>
                        </a:lnTo>
                        <a:lnTo>
                          <a:pt x="347" y="285"/>
                        </a:lnTo>
                        <a:lnTo>
                          <a:pt x="367" y="252"/>
                        </a:lnTo>
                        <a:lnTo>
                          <a:pt x="382" y="278"/>
                        </a:lnTo>
                        <a:lnTo>
                          <a:pt x="367" y="310"/>
                        </a:lnTo>
                        <a:lnTo>
                          <a:pt x="382" y="337"/>
                        </a:lnTo>
                        <a:lnTo>
                          <a:pt x="386" y="310"/>
                        </a:lnTo>
                        <a:lnTo>
                          <a:pt x="411" y="291"/>
                        </a:lnTo>
                        <a:lnTo>
                          <a:pt x="446" y="272"/>
                        </a:lnTo>
                        <a:lnTo>
                          <a:pt x="461" y="285"/>
                        </a:lnTo>
                        <a:lnTo>
                          <a:pt x="436" y="304"/>
                        </a:lnTo>
                        <a:lnTo>
                          <a:pt x="406" y="324"/>
                        </a:lnTo>
                        <a:lnTo>
                          <a:pt x="392" y="362"/>
                        </a:lnTo>
                        <a:lnTo>
                          <a:pt x="347" y="374"/>
                        </a:lnTo>
                        <a:lnTo>
                          <a:pt x="288" y="343"/>
                        </a:lnTo>
                        <a:lnTo>
                          <a:pt x="277" y="374"/>
                        </a:lnTo>
                        <a:lnTo>
                          <a:pt x="188" y="381"/>
                        </a:lnTo>
                        <a:lnTo>
                          <a:pt x="139" y="407"/>
                        </a:lnTo>
                        <a:lnTo>
                          <a:pt x="109" y="395"/>
                        </a:lnTo>
                        <a:lnTo>
                          <a:pt x="109" y="426"/>
                        </a:lnTo>
                        <a:lnTo>
                          <a:pt x="139" y="420"/>
                        </a:lnTo>
                        <a:lnTo>
                          <a:pt x="144" y="459"/>
                        </a:lnTo>
                        <a:lnTo>
                          <a:pt x="184" y="453"/>
                        </a:lnTo>
                        <a:lnTo>
                          <a:pt x="198" y="426"/>
                        </a:lnTo>
                        <a:lnTo>
                          <a:pt x="203" y="445"/>
                        </a:lnTo>
                        <a:lnTo>
                          <a:pt x="268" y="439"/>
                        </a:lnTo>
                        <a:lnTo>
                          <a:pt x="302" y="420"/>
                        </a:lnTo>
                        <a:lnTo>
                          <a:pt x="313" y="459"/>
                        </a:lnTo>
                        <a:lnTo>
                          <a:pt x="292" y="453"/>
                        </a:lnTo>
                        <a:lnTo>
                          <a:pt x="283" y="465"/>
                        </a:lnTo>
                        <a:lnTo>
                          <a:pt x="288" y="491"/>
                        </a:lnTo>
                        <a:lnTo>
                          <a:pt x="223" y="497"/>
                        </a:lnTo>
                        <a:lnTo>
                          <a:pt x="188" y="505"/>
                        </a:lnTo>
                        <a:lnTo>
                          <a:pt x="198" y="536"/>
                        </a:lnTo>
                        <a:lnTo>
                          <a:pt x="178" y="522"/>
                        </a:lnTo>
                        <a:lnTo>
                          <a:pt x="163" y="542"/>
                        </a:lnTo>
                        <a:lnTo>
                          <a:pt x="125" y="511"/>
                        </a:lnTo>
                        <a:lnTo>
                          <a:pt x="114" y="542"/>
                        </a:lnTo>
                        <a:lnTo>
                          <a:pt x="75" y="530"/>
                        </a:lnTo>
                        <a:lnTo>
                          <a:pt x="54" y="549"/>
                        </a:lnTo>
                        <a:lnTo>
                          <a:pt x="45" y="562"/>
                        </a:lnTo>
                        <a:lnTo>
                          <a:pt x="20" y="562"/>
                        </a:lnTo>
                        <a:lnTo>
                          <a:pt x="10" y="594"/>
                        </a:lnTo>
                        <a:lnTo>
                          <a:pt x="39" y="607"/>
                        </a:lnTo>
                        <a:lnTo>
                          <a:pt x="80" y="601"/>
                        </a:lnTo>
                        <a:lnTo>
                          <a:pt x="99" y="626"/>
                        </a:lnTo>
                        <a:lnTo>
                          <a:pt x="129" y="620"/>
                        </a:lnTo>
                        <a:lnTo>
                          <a:pt x="169" y="607"/>
                        </a:lnTo>
                        <a:lnTo>
                          <a:pt x="203" y="620"/>
                        </a:lnTo>
                        <a:lnTo>
                          <a:pt x="218" y="601"/>
                        </a:lnTo>
                        <a:lnTo>
                          <a:pt x="223" y="613"/>
                        </a:lnTo>
                        <a:lnTo>
                          <a:pt x="198" y="634"/>
                        </a:lnTo>
                        <a:lnTo>
                          <a:pt x="148" y="640"/>
                        </a:lnTo>
                        <a:lnTo>
                          <a:pt x="173" y="665"/>
                        </a:lnTo>
                        <a:lnTo>
                          <a:pt x="99" y="672"/>
                        </a:lnTo>
                        <a:lnTo>
                          <a:pt x="99" y="698"/>
                        </a:lnTo>
                        <a:lnTo>
                          <a:pt x="65" y="703"/>
                        </a:lnTo>
                        <a:lnTo>
                          <a:pt x="45" y="703"/>
                        </a:lnTo>
                        <a:lnTo>
                          <a:pt x="39" y="709"/>
                        </a:lnTo>
                        <a:lnTo>
                          <a:pt x="5" y="698"/>
                        </a:lnTo>
                        <a:lnTo>
                          <a:pt x="10" y="709"/>
                        </a:lnTo>
                        <a:lnTo>
                          <a:pt x="0" y="742"/>
                        </a:lnTo>
                        <a:lnTo>
                          <a:pt x="35" y="742"/>
                        </a:lnTo>
                        <a:lnTo>
                          <a:pt x="39" y="761"/>
                        </a:lnTo>
                        <a:lnTo>
                          <a:pt x="69" y="748"/>
                        </a:lnTo>
                        <a:lnTo>
                          <a:pt x="90" y="748"/>
                        </a:lnTo>
                        <a:lnTo>
                          <a:pt x="94" y="769"/>
                        </a:lnTo>
                        <a:lnTo>
                          <a:pt x="118" y="761"/>
                        </a:lnTo>
                        <a:lnTo>
                          <a:pt x="109" y="723"/>
                        </a:lnTo>
                        <a:lnTo>
                          <a:pt x="159" y="723"/>
                        </a:lnTo>
                        <a:lnTo>
                          <a:pt x="163" y="742"/>
                        </a:lnTo>
                        <a:lnTo>
                          <a:pt x="198" y="736"/>
                        </a:lnTo>
                        <a:lnTo>
                          <a:pt x="233" y="742"/>
                        </a:lnTo>
                        <a:lnTo>
                          <a:pt x="243" y="703"/>
                        </a:lnTo>
                        <a:lnTo>
                          <a:pt x="253" y="723"/>
                        </a:lnTo>
                        <a:lnTo>
                          <a:pt x="233" y="748"/>
                        </a:lnTo>
                        <a:lnTo>
                          <a:pt x="193" y="775"/>
                        </a:lnTo>
                        <a:lnTo>
                          <a:pt x="169" y="794"/>
                        </a:lnTo>
                        <a:lnTo>
                          <a:pt x="208" y="788"/>
                        </a:lnTo>
                        <a:lnTo>
                          <a:pt x="213" y="813"/>
                        </a:lnTo>
                        <a:lnTo>
                          <a:pt x="218" y="827"/>
                        </a:lnTo>
                        <a:lnTo>
                          <a:pt x="277" y="794"/>
                        </a:lnTo>
                        <a:lnTo>
                          <a:pt x="332" y="736"/>
                        </a:lnTo>
                        <a:lnTo>
                          <a:pt x="283" y="761"/>
                        </a:lnTo>
                        <a:lnTo>
                          <a:pt x="258" y="723"/>
                        </a:lnTo>
                        <a:lnTo>
                          <a:pt x="317" y="709"/>
                        </a:lnTo>
                        <a:lnTo>
                          <a:pt x="277" y="698"/>
                        </a:lnTo>
                        <a:lnTo>
                          <a:pt x="313" y="665"/>
                        </a:lnTo>
                        <a:lnTo>
                          <a:pt x="352" y="736"/>
                        </a:lnTo>
                        <a:lnTo>
                          <a:pt x="362" y="698"/>
                        </a:lnTo>
                        <a:lnTo>
                          <a:pt x="382" y="730"/>
                        </a:lnTo>
                        <a:lnTo>
                          <a:pt x="421" y="690"/>
                        </a:lnTo>
                        <a:lnTo>
                          <a:pt x="401" y="761"/>
                        </a:lnTo>
                        <a:lnTo>
                          <a:pt x="406" y="794"/>
                        </a:lnTo>
                        <a:lnTo>
                          <a:pt x="337" y="807"/>
                        </a:lnTo>
                        <a:lnTo>
                          <a:pt x="456" y="813"/>
                        </a:lnTo>
                        <a:lnTo>
                          <a:pt x="401" y="807"/>
                        </a:lnTo>
                        <a:lnTo>
                          <a:pt x="426" y="742"/>
                        </a:lnTo>
                        <a:lnTo>
                          <a:pt x="485" y="730"/>
                        </a:lnTo>
                        <a:lnTo>
                          <a:pt x="506" y="703"/>
                        </a:lnTo>
                        <a:lnTo>
                          <a:pt x="521" y="761"/>
                        </a:lnTo>
                        <a:lnTo>
                          <a:pt x="466" y="775"/>
                        </a:lnTo>
                        <a:lnTo>
                          <a:pt x="511" y="781"/>
                        </a:lnTo>
                        <a:lnTo>
                          <a:pt x="555" y="788"/>
                        </a:lnTo>
                        <a:lnTo>
                          <a:pt x="530" y="755"/>
                        </a:lnTo>
                        <a:lnTo>
                          <a:pt x="545" y="703"/>
                        </a:lnTo>
                        <a:lnTo>
                          <a:pt x="574" y="730"/>
                        </a:lnTo>
                        <a:lnTo>
                          <a:pt x="564" y="781"/>
                        </a:lnTo>
                        <a:lnTo>
                          <a:pt x="609" y="801"/>
                        </a:lnTo>
                        <a:lnTo>
                          <a:pt x="496" y="833"/>
                        </a:lnTo>
                        <a:lnTo>
                          <a:pt x="605" y="827"/>
                        </a:lnTo>
                        <a:lnTo>
                          <a:pt x="619" y="846"/>
                        </a:lnTo>
                        <a:lnTo>
                          <a:pt x="649" y="819"/>
                        </a:lnTo>
                        <a:lnTo>
                          <a:pt x="669" y="846"/>
                        </a:lnTo>
                        <a:lnTo>
                          <a:pt x="723" y="755"/>
                        </a:lnTo>
                        <a:lnTo>
                          <a:pt x="753" y="769"/>
                        </a:lnTo>
                        <a:lnTo>
                          <a:pt x="772" y="858"/>
                        </a:lnTo>
                        <a:lnTo>
                          <a:pt x="689" y="801"/>
                        </a:lnTo>
                        <a:lnTo>
                          <a:pt x="714" y="833"/>
                        </a:lnTo>
                        <a:lnTo>
                          <a:pt x="763" y="819"/>
                        </a:lnTo>
                        <a:lnTo>
                          <a:pt x="768" y="858"/>
                        </a:lnTo>
                        <a:lnTo>
                          <a:pt x="763" y="890"/>
                        </a:lnTo>
                        <a:lnTo>
                          <a:pt x="723" y="819"/>
                        </a:lnTo>
                        <a:lnTo>
                          <a:pt x="659" y="890"/>
                        </a:lnTo>
                        <a:lnTo>
                          <a:pt x="594" y="852"/>
                        </a:lnTo>
                        <a:lnTo>
                          <a:pt x="629" y="898"/>
                        </a:lnTo>
                        <a:lnTo>
                          <a:pt x="689" y="910"/>
                        </a:lnTo>
                        <a:lnTo>
                          <a:pt x="738" y="916"/>
                        </a:lnTo>
                        <a:lnTo>
                          <a:pt x="783" y="1000"/>
                        </a:lnTo>
                        <a:lnTo>
                          <a:pt x="639" y="916"/>
                        </a:lnTo>
                        <a:lnTo>
                          <a:pt x="639" y="948"/>
                        </a:lnTo>
                        <a:lnTo>
                          <a:pt x="521" y="956"/>
                        </a:lnTo>
                        <a:lnTo>
                          <a:pt x="485" y="929"/>
                        </a:lnTo>
                        <a:lnTo>
                          <a:pt x="451" y="956"/>
                        </a:lnTo>
                        <a:lnTo>
                          <a:pt x="515" y="956"/>
                        </a:lnTo>
                        <a:lnTo>
                          <a:pt x="654" y="956"/>
                        </a:lnTo>
                        <a:lnTo>
                          <a:pt x="714" y="942"/>
                        </a:lnTo>
                        <a:lnTo>
                          <a:pt x="768" y="956"/>
                        </a:lnTo>
                        <a:lnTo>
                          <a:pt x="772" y="994"/>
                        </a:lnTo>
                        <a:lnTo>
                          <a:pt x="654" y="994"/>
                        </a:lnTo>
                        <a:lnTo>
                          <a:pt x="649" y="1006"/>
                        </a:lnTo>
                        <a:lnTo>
                          <a:pt x="629" y="987"/>
                        </a:lnTo>
                        <a:lnTo>
                          <a:pt x="580" y="994"/>
                        </a:lnTo>
                        <a:lnTo>
                          <a:pt x="605" y="1000"/>
                        </a:lnTo>
                        <a:lnTo>
                          <a:pt x="555" y="1039"/>
                        </a:lnTo>
                        <a:lnTo>
                          <a:pt x="619" y="1000"/>
                        </a:lnTo>
                        <a:lnTo>
                          <a:pt x="649" y="1006"/>
                        </a:lnTo>
                        <a:lnTo>
                          <a:pt x="719" y="1000"/>
                        </a:lnTo>
                        <a:lnTo>
                          <a:pt x="783" y="1006"/>
                        </a:lnTo>
                        <a:lnTo>
                          <a:pt x="738" y="1020"/>
                        </a:lnTo>
                        <a:lnTo>
                          <a:pt x="744" y="1052"/>
                        </a:lnTo>
                        <a:lnTo>
                          <a:pt x="763" y="1052"/>
                        </a:lnTo>
                        <a:lnTo>
                          <a:pt x="758" y="1033"/>
                        </a:lnTo>
                        <a:lnTo>
                          <a:pt x="808" y="1027"/>
                        </a:lnTo>
                        <a:lnTo>
                          <a:pt x="907" y="1000"/>
                        </a:lnTo>
                        <a:lnTo>
                          <a:pt x="976" y="1046"/>
                        </a:lnTo>
                        <a:lnTo>
                          <a:pt x="976" y="1066"/>
                        </a:lnTo>
                        <a:lnTo>
                          <a:pt x="847" y="1071"/>
                        </a:lnTo>
                        <a:lnTo>
                          <a:pt x="802" y="1058"/>
                        </a:lnTo>
                        <a:lnTo>
                          <a:pt x="772" y="1071"/>
                        </a:lnTo>
                        <a:lnTo>
                          <a:pt x="798" y="1077"/>
                        </a:lnTo>
                        <a:lnTo>
                          <a:pt x="852" y="1091"/>
                        </a:lnTo>
                        <a:lnTo>
                          <a:pt x="912" y="1077"/>
                        </a:lnTo>
                        <a:lnTo>
                          <a:pt x="1010" y="1091"/>
                        </a:lnTo>
                        <a:lnTo>
                          <a:pt x="1010" y="1116"/>
                        </a:lnTo>
                        <a:lnTo>
                          <a:pt x="1051" y="1033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 userDrawn="1"/>
                </p:nvSpPr>
                <p:spPr bwMode="auto">
                  <a:xfrm>
                    <a:off x="2361" y="1568"/>
                    <a:ext cx="1079" cy="1535"/>
                  </a:xfrm>
                  <a:custGeom>
                    <a:avLst/>
                    <a:gdLst/>
                    <a:ahLst/>
                    <a:cxnLst>
                      <a:cxn ang="0">
                        <a:pos x="667" y="1172"/>
                      </a:cxn>
                      <a:cxn ang="0">
                        <a:pos x="396" y="1089"/>
                      </a:cxn>
                      <a:cxn ang="0">
                        <a:pos x="159" y="1063"/>
                      </a:cxn>
                      <a:cxn ang="0">
                        <a:pos x="125" y="998"/>
                      </a:cxn>
                      <a:cxn ang="0">
                        <a:pos x="213" y="1031"/>
                      </a:cxn>
                      <a:cxn ang="0">
                        <a:pos x="401" y="1025"/>
                      </a:cxn>
                      <a:cxn ang="0">
                        <a:pos x="396" y="979"/>
                      </a:cxn>
                      <a:cxn ang="0">
                        <a:pos x="312" y="953"/>
                      </a:cxn>
                      <a:cxn ang="0">
                        <a:pos x="366" y="869"/>
                      </a:cxn>
                      <a:cxn ang="0">
                        <a:pos x="396" y="875"/>
                      </a:cxn>
                      <a:cxn ang="0">
                        <a:pos x="441" y="894"/>
                      </a:cxn>
                      <a:cxn ang="0">
                        <a:pos x="465" y="940"/>
                      </a:cxn>
                      <a:cxn ang="0">
                        <a:pos x="495" y="1025"/>
                      </a:cxn>
                      <a:cxn ang="0">
                        <a:pos x="475" y="863"/>
                      </a:cxn>
                      <a:cxn ang="0">
                        <a:pos x="514" y="875"/>
                      </a:cxn>
                      <a:cxn ang="0">
                        <a:pos x="579" y="907"/>
                      </a:cxn>
                      <a:cxn ang="0">
                        <a:pos x="618" y="946"/>
                      </a:cxn>
                      <a:cxn ang="0">
                        <a:pos x="609" y="1004"/>
                      </a:cxn>
                      <a:cxn ang="0">
                        <a:pos x="663" y="1025"/>
                      </a:cxn>
                      <a:cxn ang="0">
                        <a:pos x="723" y="1044"/>
                      </a:cxn>
                      <a:cxn ang="0">
                        <a:pos x="678" y="959"/>
                      </a:cxn>
                      <a:cxn ang="0">
                        <a:pos x="465" y="604"/>
                      </a:cxn>
                      <a:cxn ang="0">
                        <a:pos x="469" y="423"/>
                      </a:cxn>
                      <a:cxn ang="0">
                        <a:pos x="469" y="552"/>
                      </a:cxn>
                      <a:cxn ang="0">
                        <a:pos x="490" y="508"/>
                      </a:cxn>
                      <a:cxn ang="0">
                        <a:pos x="514" y="489"/>
                      </a:cxn>
                      <a:cxn ang="0">
                        <a:pos x="445" y="462"/>
                      </a:cxn>
                      <a:cxn ang="0">
                        <a:pos x="411" y="373"/>
                      </a:cxn>
                      <a:cxn ang="0">
                        <a:pos x="454" y="294"/>
                      </a:cxn>
                      <a:cxn ang="0">
                        <a:pos x="430" y="282"/>
                      </a:cxn>
                      <a:cxn ang="0">
                        <a:pos x="475" y="165"/>
                      </a:cxn>
                      <a:cxn ang="0">
                        <a:pos x="366" y="134"/>
                      </a:cxn>
                      <a:cxn ang="0">
                        <a:pos x="460" y="31"/>
                      </a:cxn>
                      <a:cxn ang="0">
                        <a:pos x="559" y="134"/>
                      </a:cxn>
                      <a:cxn ang="0">
                        <a:pos x="658" y="126"/>
                      </a:cxn>
                      <a:cxn ang="0">
                        <a:pos x="801" y="140"/>
                      </a:cxn>
                      <a:cxn ang="0">
                        <a:pos x="861" y="140"/>
                      </a:cxn>
                      <a:cxn ang="0">
                        <a:pos x="974" y="147"/>
                      </a:cxn>
                      <a:cxn ang="0">
                        <a:pos x="974" y="223"/>
                      </a:cxn>
                      <a:cxn ang="0">
                        <a:pos x="1043" y="134"/>
                      </a:cxn>
                      <a:cxn ang="0">
                        <a:pos x="994" y="263"/>
                      </a:cxn>
                      <a:cxn ang="0">
                        <a:pos x="870" y="223"/>
                      </a:cxn>
                      <a:cxn ang="0">
                        <a:pos x="648" y="165"/>
                      </a:cxn>
                      <a:cxn ang="0">
                        <a:pos x="598" y="282"/>
                      </a:cxn>
                      <a:cxn ang="0">
                        <a:pos x="751" y="211"/>
                      </a:cxn>
                      <a:cxn ang="0">
                        <a:pos x="919" y="307"/>
                      </a:cxn>
                      <a:cxn ang="0">
                        <a:pos x="678" y="301"/>
                      </a:cxn>
                      <a:cxn ang="0">
                        <a:pos x="757" y="411"/>
                      </a:cxn>
                      <a:cxn ang="0">
                        <a:pos x="682" y="450"/>
                      </a:cxn>
                      <a:cxn ang="0">
                        <a:pos x="682" y="546"/>
                      </a:cxn>
                      <a:cxn ang="0">
                        <a:pos x="766" y="836"/>
                      </a:cxn>
                      <a:cxn ang="0">
                        <a:pos x="801" y="818"/>
                      </a:cxn>
                      <a:cxn ang="0">
                        <a:pos x="861" y="888"/>
                      </a:cxn>
                      <a:cxn ang="0">
                        <a:pos x="934" y="1089"/>
                      </a:cxn>
                      <a:cxn ang="0">
                        <a:pos x="880" y="1192"/>
                      </a:cxn>
                      <a:cxn ang="0">
                        <a:pos x="998" y="1360"/>
                      </a:cxn>
                      <a:cxn ang="0">
                        <a:pos x="1063" y="1314"/>
                      </a:cxn>
                      <a:cxn ang="0">
                        <a:pos x="875" y="1469"/>
                      </a:cxn>
                    </a:cxnLst>
                    <a:rect l="0" t="0" r="r" b="b"/>
                    <a:pathLst>
                      <a:path w="1079" h="1535">
                        <a:moveTo>
                          <a:pt x="772" y="1495"/>
                        </a:moveTo>
                        <a:lnTo>
                          <a:pt x="762" y="1424"/>
                        </a:lnTo>
                        <a:lnTo>
                          <a:pt x="751" y="1391"/>
                        </a:lnTo>
                        <a:lnTo>
                          <a:pt x="751" y="1372"/>
                        </a:lnTo>
                        <a:lnTo>
                          <a:pt x="732" y="1282"/>
                        </a:lnTo>
                        <a:lnTo>
                          <a:pt x="723" y="1276"/>
                        </a:lnTo>
                        <a:lnTo>
                          <a:pt x="723" y="1268"/>
                        </a:lnTo>
                        <a:lnTo>
                          <a:pt x="723" y="1256"/>
                        </a:lnTo>
                        <a:lnTo>
                          <a:pt x="702" y="1198"/>
                        </a:lnTo>
                        <a:lnTo>
                          <a:pt x="687" y="1185"/>
                        </a:lnTo>
                        <a:lnTo>
                          <a:pt x="667" y="1172"/>
                        </a:lnTo>
                        <a:lnTo>
                          <a:pt x="653" y="1140"/>
                        </a:lnTo>
                        <a:lnTo>
                          <a:pt x="628" y="1121"/>
                        </a:lnTo>
                        <a:lnTo>
                          <a:pt x="588" y="1108"/>
                        </a:lnTo>
                        <a:lnTo>
                          <a:pt x="529" y="1094"/>
                        </a:lnTo>
                        <a:lnTo>
                          <a:pt x="514" y="1108"/>
                        </a:lnTo>
                        <a:lnTo>
                          <a:pt x="484" y="1108"/>
                        </a:lnTo>
                        <a:lnTo>
                          <a:pt x="475" y="1089"/>
                        </a:lnTo>
                        <a:lnTo>
                          <a:pt x="460" y="1083"/>
                        </a:lnTo>
                        <a:lnTo>
                          <a:pt x="435" y="1089"/>
                        </a:lnTo>
                        <a:lnTo>
                          <a:pt x="416" y="1075"/>
                        </a:lnTo>
                        <a:lnTo>
                          <a:pt x="396" y="1089"/>
                        </a:lnTo>
                        <a:lnTo>
                          <a:pt x="381" y="1089"/>
                        </a:lnTo>
                        <a:lnTo>
                          <a:pt x="371" y="1094"/>
                        </a:lnTo>
                        <a:lnTo>
                          <a:pt x="347" y="1108"/>
                        </a:lnTo>
                        <a:lnTo>
                          <a:pt x="362" y="1094"/>
                        </a:lnTo>
                        <a:lnTo>
                          <a:pt x="362" y="1089"/>
                        </a:lnTo>
                        <a:lnTo>
                          <a:pt x="362" y="1083"/>
                        </a:lnTo>
                        <a:lnTo>
                          <a:pt x="356" y="1069"/>
                        </a:lnTo>
                        <a:lnTo>
                          <a:pt x="237" y="1057"/>
                        </a:lnTo>
                        <a:lnTo>
                          <a:pt x="213" y="1057"/>
                        </a:lnTo>
                        <a:lnTo>
                          <a:pt x="188" y="1057"/>
                        </a:lnTo>
                        <a:lnTo>
                          <a:pt x="159" y="1063"/>
                        </a:lnTo>
                        <a:lnTo>
                          <a:pt x="144" y="1083"/>
                        </a:lnTo>
                        <a:lnTo>
                          <a:pt x="95" y="1089"/>
                        </a:lnTo>
                        <a:lnTo>
                          <a:pt x="110" y="1075"/>
                        </a:lnTo>
                        <a:lnTo>
                          <a:pt x="119" y="1069"/>
                        </a:lnTo>
                        <a:lnTo>
                          <a:pt x="129" y="1069"/>
                        </a:lnTo>
                        <a:lnTo>
                          <a:pt x="129" y="1063"/>
                        </a:lnTo>
                        <a:lnTo>
                          <a:pt x="134" y="1057"/>
                        </a:lnTo>
                        <a:lnTo>
                          <a:pt x="149" y="1050"/>
                        </a:lnTo>
                        <a:lnTo>
                          <a:pt x="149" y="1044"/>
                        </a:lnTo>
                        <a:lnTo>
                          <a:pt x="139" y="1031"/>
                        </a:lnTo>
                        <a:lnTo>
                          <a:pt x="125" y="998"/>
                        </a:lnTo>
                        <a:lnTo>
                          <a:pt x="110" y="992"/>
                        </a:lnTo>
                        <a:lnTo>
                          <a:pt x="65" y="1017"/>
                        </a:lnTo>
                        <a:lnTo>
                          <a:pt x="0" y="1017"/>
                        </a:lnTo>
                        <a:lnTo>
                          <a:pt x="26" y="1011"/>
                        </a:lnTo>
                        <a:lnTo>
                          <a:pt x="40" y="1011"/>
                        </a:lnTo>
                        <a:lnTo>
                          <a:pt x="55" y="1011"/>
                        </a:lnTo>
                        <a:lnTo>
                          <a:pt x="114" y="979"/>
                        </a:lnTo>
                        <a:lnTo>
                          <a:pt x="139" y="1004"/>
                        </a:lnTo>
                        <a:lnTo>
                          <a:pt x="164" y="1031"/>
                        </a:lnTo>
                        <a:lnTo>
                          <a:pt x="184" y="1037"/>
                        </a:lnTo>
                        <a:lnTo>
                          <a:pt x="213" y="1031"/>
                        </a:lnTo>
                        <a:lnTo>
                          <a:pt x="228" y="1037"/>
                        </a:lnTo>
                        <a:lnTo>
                          <a:pt x="252" y="1031"/>
                        </a:lnTo>
                        <a:lnTo>
                          <a:pt x="272" y="1037"/>
                        </a:lnTo>
                        <a:lnTo>
                          <a:pt x="272" y="1011"/>
                        </a:lnTo>
                        <a:lnTo>
                          <a:pt x="292" y="992"/>
                        </a:lnTo>
                        <a:lnTo>
                          <a:pt x="282" y="1011"/>
                        </a:lnTo>
                        <a:lnTo>
                          <a:pt x="287" y="1025"/>
                        </a:lnTo>
                        <a:lnTo>
                          <a:pt x="292" y="1031"/>
                        </a:lnTo>
                        <a:lnTo>
                          <a:pt x="327" y="1044"/>
                        </a:lnTo>
                        <a:lnTo>
                          <a:pt x="356" y="1037"/>
                        </a:lnTo>
                        <a:lnTo>
                          <a:pt x="401" y="1025"/>
                        </a:lnTo>
                        <a:lnTo>
                          <a:pt x="435" y="1004"/>
                        </a:lnTo>
                        <a:lnTo>
                          <a:pt x="441" y="1011"/>
                        </a:lnTo>
                        <a:lnTo>
                          <a:pt x="426" y="1017"/>
                        </a:lnTo>
                        <a:lnTo>
                          <a:pt x="407" y="1025"/>
                        </a:lnTo>
                        <a:lnTo>
                          <a:pt x="356" y="1037"/>
                        </a:lnTo>
                        <a:lnTo>
                          <a:pt x="411" y="1050"/>
                        </a:lnTo>
                        <a:lnTo>
                          <a:pt x="435" y="1057"/>
                        </a:lnTo>
                        <a:lnTo>
                          <a:pt x="454" y="1050"/>
                        </a:lnTo>
                        <a:lnTo>
                          <a:pt x="445" y="1004"/>
                        </a:lnTo>
                        <a:lnTo>
                          <a:pt x="430" y="992"/>
                        </a:lnTo>
                        <a:lnTo>
                          <a:pt x="396" y="979"/>
                        </a:lnTo>
                        <a:lnTo>
                          <a:pt x="381" y="979"/>
                        </a:lnTo>
                        <a:lnTo>
                          <a:pt x="386" y="992"/>
                        </a:lnTo>
                        <a:lnTo>
                          <a:pt x="362" y="998"/>
                        </a:lnTo>
                        <a:lnTo>
                          <a:pt x="356" y="992"/>
                        </a:lnTo>
                        <a:lnTo>
                          <a:pt x="362" y="973"/>
                        </a:lnTo>
                        <a:lnTo>
                          <a:pt x="332" y="965"/>
                        </a:lnTo>
                        <a:lnTo>
                          <a:pt x="302" y="965"/>
                        </a:lnTo>
                        <a:lnTo>
                          <a:pt x="297" y="979"/>
                        </a:lnTo>
                        <a:lnTo>
                          <a:pt x="287" y="965"/>
                        </a:lnTo>
                        <a:lnTo>
                          <a:pt x="312" y="959"/>
                        </a:lnTo>
                        <a:lnTo>
                          <a:pt x="312" y="953"/>
                        </a:lnTo>
                        <a:lnTo>
                          <a:pt x="321" y="940"/>
                        </a:lnTo>
                        <a:lnTo>
                          <a:pt x="332" y="927"/>
                        </a:lnTo>
                        <a:lnTo>
                          <a:pt x="332" y="907"/>
                        </a:lnTo>
                        <a:lnTo>
                          <a:pt x="327" y="901"/>
                        </a:lnTo>
                        <a:lnTo>
                          <a:pt x="312" y="888"/>
                        </a:lnTo>
                        <a:lnTo>
                          <a:pt x="267" y="857"/>
                        </a:lnTo>
                        <a:lnTo>
                          <a:pt x="306" y="869"/>
                        </a:lnTo>
                        <a:lnTo>
                          <a:pt x="321" y="882"/>
                        </a:lnTo>
                        <a:lnTo>
                          <a:pt x="336" y="888"/>
                        </a:lnTo>
                        <a:lnTo>
                          <a:pt x="351" y="888"/>
                        </a:lnTo>
                        <a:lnTo>
                          <a:pt x="366" y="869"/>
                        </a:lnTo>
                        <a:lnTo>
                          <a:pt x="351" y="888"/>
                        </a:lnTo>
                        <a:lnTo>
                          <a:pt x="342" y="915"/>
                        </a:lnTo>
                        <a:lnTo>
                          <a:pt x="336" y="940"/>
                        </a:lnTo>
                        <a:lnTo>
                          <a:pt x="342" y="946"/>
                        </a:lnTo>
                        <a:lnTo>
                          <a:pt x="351" y="940"/>
                        </a:lnTo>
                        <a:lnTo>
                          <a:pt x="366" y="946"/>
                        </a:lnTo>
                        <a:lnTo>
                          <a:pt x="377" y="946"/>
                        </a:lnTo>
                        <a:lnTo>
                          <a:pt x="392" y="946"/>
                        </a:lnTo>
                        <a:lnTo>
                          <a:pt x="407" y="946"/>
                        </a:lnTo>
                        <a:lnTo>
                          <a:pt x="430" y="953"/>
                        </a:lnTo>
                        <a:lnTo>
                          <a:pt x="396" y="875"/>
                        </a:lnTo>
                        <a:lnTo>
                          <a:pt x="381" y="875"/>
                        </a:lnTo>
                        <a:lnTo>
                          <a:pt x="416" y="875"/>
                        </a:lnTo>
                        <a:lnTo>
                          <a:pt x="445" y="836"/>
                        </a:lnTo>
                        <a:lnTo>
                          <a:pt x="504" y="786"/>
                        </a:lnTo>
                        <a:lnTo>
                          <a:pt x="475" y="811"/>
                        </a:lnTo>
                        <a:lnTo>
                          <a:pt x="454" y="843"/>
                        </a:lnTo>
                        <a:lnTo>
                          <a:pt x="435" y="869"/>
                        </a:lnTo>
                        <a:lnTo>
                          <a:pt x="426" y="882"/>
                        </a:lnTo>
                        <a:lnTo>
                          <a:pt x="435" y="888"/>
                        </a:lnTo>
                        <a:lnTo>
                          <a:pt x="435" y="907"/>
                        </a:lnTo>
                        <a:lnTo>
                          <a:pt x="441" y="894"/>
                        </a:lnTo>
                        <a:lnTo>
                          <a:pt x="454" y="882"/>
                        </a:lnTo>
                        <a:lnTo>
                          <a:pt x="465" y="882"/>
                        </a:lnTo>
                        <a:lnTo>
                          <a:pt x="469" y="894"/>
                        </a:lnTo>
                        <a:lnTo>
                          <a:pt x="454" y="894"/>
                        </a:lnTo>
                        <a:lnTo>
                          <a:pt x="445" y="901"/>
                        </a:lnTo>
                        <a:lnTo>
                          <a:pt x="445" y="921"/>
                        </a:lnTo>
                        <a:lnTo>
                          <a:pt x="450" y="940"/>
                        </a:lnTo>
                        <a:lnTo>
                          <a:pt x="460" y="927"/>
                        </a:lnTo>
                        <a:lnTo>
                          <a:pt x="469" y="927"/>
                        </a:lnTo>
                        <a:lnTo>
                          <a:pt x="469" y="934"/>
                        </a:lnTo>
                        <a:lnTo>
                          <a:pt x="465" y="940"/>
                        </a:lnTo>
                        <a:lnTo>
                          <a:pt x="454" y="946"/>
                        </a:lnTo>
                        <a:lnTo>
                          <a:pt x="454" y="959"/>
                        </a:lnTo>
                        <a:lnTo>
                          <a:pt x="460" y="965"/>
                        </a:lnTo>
                        <a:lnTo>
                          <a:pt x="469" y="965"/>
                        </a:lnTo>
                        <a:lnTo>
                          <a:pt x="475" y="965"/>
                        </a:lnTo>
                        <a:lnTo>
                          <a:pt x="475" y="959"/>
                        </a:lnTo>
                        <a:lnTo>
                          <a:pt x="490" y="992"/>
                        </a:lnTo>
                        <a:lnTo>
                          <a:pt x="484" y="1004"/>
                        </a:lnTo>
                        <a:lnTo>
                          <a:pt x="480" y="1011"/>
                        </a:lnTo>
                        <a:lnTo>
                          <a:pt x="480" y="1025"/>
                        </a:lnTo>
                        <a:lnTo>
                          <a:pt x="495" y="1025"/>
                        </a:lnTo>
                        <a:lnTo>
                          <a:pt x="495" y="1011"/>
                        </a:lnTo>
                        <a:lnTo>
                          <a:pt x="469" y="934"/>
                        </a:lnTo>
                        <a:lnTo>
                          <a:pt x="460" y="882"/>
                        </a:lnTo>
                        <a:lnTo>
                          <a:pt x="465" y="857"/>
                        </a:lnTo>
                        <a:lnTo>
                          <a:pt x="454" y="836"/>
                        </a:lnTo>
                        <a:lnTo>
                          <a:pt x="420" y="824"/>
                        </a:lnTo>
                        <a:lnTo>
                          <a:pt x="460" y="836"/>
                        </a:lnTo>
                        <a:lnTo>
                          <a:pt x="480" y="805"/>
                        </a:lnTo>
                        <a:lnTo>
                          <a:pt x="469" y="824"/>
                        </a:lnTo>
                        <a:lnTo>
                          <a:pt x="480" y="843"/>
                        </a:lnTo>
                        <a:lnTo>
                          <a:pt x="475" y="863"/>
                        </a:lnTo>
                        <a:lnTo>
                          <a:pt x="484" y="875"/>
                        </a:lnTo>
                        <a:lnTo>
                          <a:pt x="475" y="888"/>
                        </a:lnTo>
                        <a:lnTo>
                          <a:pt x="484" y="921"/>
                        </a:lnTo>
                        <a:lnTo>
                          <a:pt x="490" y="953"/>
                        </a:lnTo>
                        <a:lnTo>
                          <a:pt x="514" y="979"/>
                        </a:lnTo>
                        <a:lnTo>
                          <a:pt x="534" y="973"/>
                        </a:lnTo>
                        <a:lnTo>
                          <a:pt x="519" y="953"/>
                        </a:lnTo>
                        <a:lnTo>
                          <a:pt x="514" y="927"/>
                        </a:lnTo>
                        <a:lnTo>
                          <a:pt x="499" y="915"/>
                        </a:lnTo>
                        <a:lnTo>
                          <a:pt x="504" y="894"/>
                        </a:lnTo>
                        <a:lnTo>
                          <a:pt x="514" y="875"/>
                        </a:lnTo>
                        <a:lnTo>
                          <a:pt x="525" y="894"/>
                        </a:lnTo>
                        <a:lnTo>
                          <a:pt x="519" y="901"/>
                        </a:lnTo>
                        <a:lnTo>
                          <a:pt x="519" y="915"/>
                        </a:lnTo>
                        <a:lnTo>
                          <a:pt x="525" y="940"/>
                        </a:lnTo>
                        <a:lnTo>
                          <a:pt x="534" y="946"/>
                        </a:lnTo>
                        <a:lnTo>
                          <a:pt x="544" y="946"/>
                        </a:lnTo>
                        <a:lnTo>
                          <a:pt x="549" y="940"/>
                        </a:lnTo>
                        <a:lnTo>
                          <a:pt x="559" y="927"/>
                        </a:lnTo>
                        <a:lnTo>
                          <a:pt x="554" y="907"/>
                        </a:lnTo>
                        <a:lnTo>
                          <a:pt x="559" y="901"/>
                        </a:lnTo>
                        <a:lnTo>
                          <a:pt x="579" y="907"/>
                        </a:lnTo>
                        <a:lnTo>
                          <a:pt x="579" y="921"/>
                        </a:lnTo>
                        <a:lnTo>
                          <a:pt x="574" y="915"/>
                        </a:lnTo>
                        <a:lnTo>
                          <a:pt x="569" y="927"/>
                        </a:lnTo>
                        <a:lnTo>
                          <a:pt x="559" y="940"/>
                        </a:lnTo>
                        <a:lnTo>
                          <a:pt x="559" y="959"/>
                        </a:lnTo>
                        <a:lnTo>
                          <a:pt x="564" y="979"/>
                        </a:lnTo>
                        <a:lnTo>
                          <a:pt x="594" y="959"/>
                        </a:lnTo>
                        <a:lnTo>
                          <a:pt x="603" y="953"/>
                        </a:lnTo>
                        <a:lnTo>
                          <a:pt x="594" y="921"/>
                        </a:lnTo>
                        <a:lnTo>
                          <a:pt x="613" y="934"/>
                        </a:lnTo>
                        <a:lnTo>
                          <a:pt x="618" y="946"/>
                        </a:lnTo>
                        <a:lnTo>
                          <a:pt x="618" y="959"/>
                        </a:lnTo>
                        <a:lnTo>
                          <a:pt x="613" y="965"/>
                        </a:lnTo>
                        <a:lnTo>
                          <a:pt x="624" y="979"/>
                        </a:lnTo>
                        <a:lnTo>
                          <a:pt x="613" y="986"/>
                        </a:lnTo>
                        <a:lnTo>
                          <a:pt x="609" y="973"/>
                        </a:lnTo>
                        <a:lnTo>
                          <a:pt x="588" y="979"/>
                        </a:lnTo>
                        <a:lnTo>
                          <a:pt x="588" y="992"/>
                        </a:lnTo>
                        <a:lnTo>
                          <a:pt x="598" y="992"/>
                        </a:lnTo>
                        <a:lnTo>
                          <a:pt x="609" y="986"/>
                        </a:lnTo>
                        <a:lnTo>
                          <a:pt x="618" y="998"/>
                        </a:lnTo>
                        <a:lnTo>
                          <a:pt x="609" y="1004"/>
                        </a:lnTo>
                        <a:lnTo>
                          <a:pt x="609" y="1017"/>
                        </a:lnTo>
                        <a:lnTo>
                          <a:pt x="618" y="1017"/>
                        </a:lnTo>
                        <a:lnTo>
                          <a:pt x="618" y="1044"/>
                        </a:lnTo>
                        <a:lnTo>
                          <a:pt x="624" y="1057"/>
                        </a:lnTo>
                        <a:lnTo>
                          <a:pt x="633" y="1063"/>
                        </a:lnTo>
                        <a:lnTo>
                          <a:pt x="638" y="1057"/>
                        </a:lnTo>
                        <a:lnTo>
                          <a:pt x="633" y="1044"/>
                        </a:lnTo>
                        <a:lnTo>
                          <a:pt x="618" y="1037"/>
                        </a:lnTo>
                        <a:lnTo>
                          <a:pt x="628" y="1025"/>
                        </a:lnTo>
                        <a:lnTo>
                          <a:pt x="643" y="1025"/>
                        </a:lnTo>
                        <a:lnTo>
                          <a:pt x="663" y="1025"/>
                        </a:lnTo>
                        <a:lnTo>
                          <a:pt x="678" y="1044"/>
                        </a:lnTo>
                        <a:lnTo>
                          <a:pt x="697" y="1069"/>
                        </a:lnTo>
                        <a:lnTo>
                          <a:pt x="702" y="1089"/>
                        </a:lnTo>
                        <a:lnTo>
                          <a:pt x="732" y="1121"/>
                        </a:lnTo>
                        <a:lnTo>
                          <a:pt x="747" y="1133"/>
                        </a:lnTo>
                        <a:lnTo>
                          <a:pt x="747" y="1114"/>
                        </a:lnTo>
                        <a:lnTo>
                          <a:pt x="747" y="1100"/>
                        </a:lnTo>
                        <a:lnTo>
                          <a:pt x="732" y="1050"/>
                        </a:lnTo>
                        <a:lnTo>
                          <a:pt x="723" y="1063"/>
                        </a:lnTo>
                        <a:lnTo>
                          <a:pt x="717" y="1050"/>
                        </a:lnTo>
                        <a:lnTo>
                          <a:pt x="723" y="1044"/>
                        </a:lnTo>
                        <a:lnTo>
                          <a:pt x="727" y="1025"/>
                        </a:lnTo>
                        <a:lnTo>
                          <a:pt x="717" y="992"/>
                        </a:lnTo>
                        <a:lnTo>
                          <a:pt x="702" y="979"/>
                        </a:lnTo>
                        <a:lnTo>
                          <a:pt x="653" y="953"/>
                        </a:lnTo>
                        <a:lnTo>
                          <a:pt x="648" y="959"/>
                        </a:lnTo>
                        <a:lnTo>
                          <a:pt x="624" y="940"/>
                        </a:lnTo>
                        <a:lnTo>
                          <a:pt x="633" y="934"/>
                        </a:lnTo>
                        <a:lnTo>
                          <a:pt x="658" y="953"/>
                        </a:lnTo>
                        <a:lnTo>
                          <a:pt x="687" y="965"/>
                        </a:lnTo>
                        <a:lnTo>
                          <a:pt x="682" y="953"/>
                        </a:lnTo>
                        <a:lnTo>
                          <a:pt x="678" y="959"/>
                        </a:lnTo>
                        <a:lnTo>
                          <a:pt x="667" y="953"/>
                        </a:lnTo>
                        <a:lnTo>
                          <a:pt x="673" y="946"/>
                        </a:lnTo>
                        <a:lnTo>
                          <a:pt x="678" y="940"/>
                        </a:lnTo>
                        <a:lnTo>
                          <a:pt x="673" y="927"/>
                        </a:lnTo>
                        <a:lnTo>
                          <a:pt x="658" y="927"/>
                        </a:lnTo>
                        <a:lnTo>
                          <a:pt x="638" y="934"/>
                        </a:lnTo>
                        <a:lnTo>
                          <a:pt x="648" y="915"/>
                        </a:lnTo>
                        <a:lnTo>
                          <a:pt x="667" y="901"/>
                        </a:lnTo>
                        <a:lnTo>
                          <a:pt x="603" y="734"/>
                        </a:lnTo>
                        <a:lnTo>
                          <a:pt x="564" y="618"/>
                        </a:lnTo>
                        <a:lnTo>
                          <a:pt x="465" y="604"/>
                        </a:lnTo>
                        <a:lnTo>
                          <a:pt x="317" y="604"/>
                        </a:lnTo>
                        <a:lnTo>
                          <a:pt x="381" y="597"/>
                        </a:lnTo>
                        <a:lnTo>
                          <a:pt x="430" y="597"/>
                        </a:lnTo>
                        <a:lnTo>
                          <a:pt x="441" y="572"/>
                        </a:lnTo>
                        <a:lnTo>
                          <a:pt x="454" y="566"/>
                        </a:lnTo>
                        <a:lnTo>
                          <a:pt x="454" y="546"/>
                        </a:lnTo>
                        <a:lnTo>
                          <a:pt x="454" y="527"/>
                        </a:lnTo>
                        <a:lnTo>
                          <a:pt x="469" y="514"/>
                        </a:lnTo>
                        <a:lnTo>
                          <a:pt x="465" y="495"/>
                        </a:lnTo>
                        <a:lnTo>
                          <a:pt x="469" y="450"/>
                        </a:lnTo>
                        <a:lnTo>
                          <a:pt x="469" y="423"/>
                        </a:lnTo>
                        <a:lnTo>
                          <a:pt x="484" y="431"/>
                        </a:lnTo>
                        <a:lnTo>
                          <a:pt x="490" y="450"/>
                        </a:lnTo>
                        <a:lnTo>
                          <a:pt x="480" y="450"/>
                        </a:lnTo>
                        <a:lnTo>
                          <a:pt x="484" y="475"/>
                        </a:lnTo>
                        <a:lnTo>
                          <a:pt x="495" y="489"/>
                        </a:lnTo>
                        <a:lnTo>
                          <a:pt x="484" y="502"/>
                        </a:lnTo>
                        <a:lnTo>
                          <a:pt x="490" y="514"/>
                        </a:lnTo>
                        <a:lnTo>
                          <a:pt x="484" y="533"/>
                        </a:lnTo>
                        <a:lnTo>
                          <a:pt x="484" y="546"/>
                        </a:lnTo>
                        <a:lnTo>
                          <a:pt x="475" y="546"/>
                        </a:lnTo>
                        <a:lnTo>
                          <a:pt x="469" y="552"/>
                        </a:lnTo>
                        <a:lnTo>
                          <a:pt x="454" y="579"/>
                        </a:lnTo>
                        <a:lnTo>
                          <a:pt x="454" y="585"/>
                        </a:lnTo>
                        <a:lnTo>
                          <a:pt x="484" y="591"/>
                        </a:lnTo>
                        <a:lnTo>
                          <a:pt x="495" y="591"/>
                        </a:lnTo>
                        <a:lnTo>
                          <a:pt x="510" y="597"/>
                        </a:lnTo>
                        <a:lnTo>
                          <a:pt x="564" y="597"/>
                        </a:lnTo>
                        <a:lnTo>
                          <a:pt x="559" y="546"/>
                        </a:lnTo>
                        <a:lnTo>
                          <a:pt x="544" y="521"/>
                        </a:lnTo>
                        <a:lnTo>
                          <a:pt x="525" y="508"/>
                        </a:lnTo>
                        <a:lnTo>
                          <a:pt x="504" y="502"/>
                        </a:lnTo>
                        <a:lnTo>
                          <a:pt x="490" y="508"/>
                        </a:lnTo>
                        <a:lnTo>
                          <a:pt x="475" y="508"/>
                        </a:lnTo>
                        <a:lnTo>
                          <a:pt x="469" y="489"/>
                        </a:lnTo>
                        <a:lnTo>
                          <a:pt x="469" y="469"/>
                        </a:lnTo>
                        <a:lnTo>
                          <a:pt x="465" y="469"/>
                        </a:lnTo>
                        <a:lnTo>
                          <a:pt x="469" y="431"/>
                        </a:lnTo>
                        <a:lnTo>
                          <a:pt x="484" y="431"/>
                        </a:lnTo>
                        <a:lnTo>
                          <a:pt x="495" y="450"/>
                        </a:lnTo>
                        <a:lnTo>
                          <a:pt x="484" y="456"/>
                        </a:lnTo>
                        <a:lnTo>
                          <a:pt x="490" y="469"/>
                        </a:lnTo>
                        <a:lnTo>
                          <a:pt x="504" y="481"/>
                        </a:lnTo>
                        <a:lnTo>
                          <a:pt x="514" y="489"/>
                        </a:lnTo>
                        <a:lnTo>
                          <a:pt x="525" y="481"/>
                        </a:lnTo>
                        <a:lnTo>
                          <a:pt x="519" y="475"/>
                        </a:lnTo>
                        <a:lnTo>
                          <a:pt x="519" y="462"/>
                        </a:lnTo>
                        <a:lnTo>
                          <a:pt x="504" y="456"/>
                        </a:lnTo>
                        <a:lnTo>
                          <a:pt x="490" y="437"/>
                        </a:lnTo>
                        <a:lnTo>
                          <a:pt x="475" y="431"/>
                        </a:lnTo>
                        <a:lnTo>
                          <a:pt x="465" y="437"/>
                        </a:lnTo>
                        <a:lnTo>
                          <a:pt x="460" y="443"/>
                        </a:lnTo>
                        <a:lnTo>
                          <a:pt x="454" y="450"/>
                        </a:lnTo>
                        <a:lnTo>
                          <a:pt x="450" y="456"/>
                        </a:lnTo>
                        <a:lnTo>
                          <a:pt x="445" y="462"/>
                        </a:lnTo>
                        <a:lnTo>
                          <a:pt x="435" y="481"/>
                        </a:lnTo>
                        <a:lnTo>
                          <a:pt x="416" y="495"/>
                        </a:lnTo>
                        <a:lnTo>
                          <a:pt x="411" y="481"/>
                        </a:lnTo>
                        <a:lnTo>
                          <a:pt x="430" y="469"/>
                        </a:lnTo>
                        <a:lnTo>
                          <a:pt x="430" y="456"/>
                        </a:lnTo>
                        <a:lnTo>
                          <a:pt x="441" y="450"/>
                        </a:lnTo>
                        <a:lnTo>
                          <a:pt x="445" y="437"/>
                        </a:lnTo>
                        <a:lnTo>
                          <a:pt x="441" y="423"/>
                        </a:lnTo>
                        <a:lnTo>
                          <a:pt x="426" y="417"/>
                        </a:lnTo>
                        <a:lnTo>
                          <a:pt x="411" y="398"/>
                        </a:lnTo>
                        <a:lnTo>
                          <a:pt x="411" y="373"/>
                        </a:lnTo>
                        <a:lnTo>
                          <a:pt x="416" y="398"/>
                        </a:lnTo>
                        <a:lnTo>
                          <a:pt x="426" y="411"/>
                        </a:lnTo>
                        <a:lnTo>
                          <a:pt x="445" y="379"/>
                        </a:lnTo>
                        <a:lnTo>
                          <a:pt x="441" y="352"/>
                        </a:lnTo>
                        <a:lnTo>
                          <a:pt x="445" y="333"/>
                        </a:lnTo>
                        <a:lnTo>
                          <a:pt x="454" y="340"/>
                        </a:lnTo>
                        <a:lnTo>
                          <a:pt x="460" y="359"/>
                        </a:lnTo>
                        <a:lnTo>
                          <a:pt x="484" y="365"/>
                        </a:lnTo>
                        <a:lnTo>
                          <a:pt x="495" y="340"/>
                        </a:lnTo>
                        <a:lnTo>
                          <a:pt x="465" y="321"/>
                        </a:lnTo>
                        <a:lnTo>
                          <a:pt x="454" y="294"/>
                        </a:lnTo>
                        <a:lnTo>
                          <a:pt x="465" y="294"/>
                        </a:lnTo>
                        <a:lnTo>
                          <a:pt x="475" y="315"/>
                        </a:lnTo>
                        <a:lnTo>
                          <a:pt x="490" y="327"/>
                        </a:lnTo>
                        <a:lnTo>
                          <a:pt x="484" y="294"/>
                        </a:lnTo>
                        <a:lnTo>
                          <a:pt x="460" y="288"/>
                        </a:lnTo>
                        <a:lnTo>
                          <a:pt x="441" y="294"/>
                        </a:lnTo>
                        <a:lnTo>
                          <a:pt x="445" y="321"/>
                        </a:lnTo>
                        <a:lnTo>
                          <a:pt x="445" y="352"/>
                        </a:lnTo>
                        <a:lnTo>
                          <a:pt x="430" y="352"/>
                        </a:lnTo>
                        <a:lnTo>
                          <a:pt x="426" y="327"/>
                        </a:lnTo>
                        <a:lnTo>
                          <a:pt x="430" y="282"/>
                        </a:lnTo>
                        <a:lnTo>
                          <a:pt x="450" y="269"/>
                        </a:lnTo>
                        <a:lnTo>
                          <a:pt x="475" y="276"/>
                        </a:lnTo>
                        <a:lnTo>
                          <a:pt x="484" y="249"/>
                        </a:lnTo>
                        <a:lnTo>
                          <a:pt x="475" y="236"/>
                        </a:lnTo>
                        <a:lnTo>
                          <a:pt x="460" y="249"/>
                        </a:lnTo>
                        <a:lnTo>
                          <a:pt x="450" y="269"/>
                        </a:lnTo>
                        <a:lnTo>
                          <a:pt x="445" y="249"/>
                        </a:lnTo>
                        <a:lnTo>
                          <a:pt x="445" y="223"/>
                        </a:lnTo>
                        <a:lnTo>
                          <a:pt x="450" y="184"/>
                        </a:lnTo>
                        <a:lnTo>
                          <a:pt x="454" y="165"/>
                        </a:lnTo>
                        <a:lnTo>
                          <a:pt x="475" y="165"/>
                        </a:lnTo>
                        <a:lnTo>
                          <a:pt x="490" y="178"/>
                        </a:lnTo>
                        <a:lnTo>
                          <a:pt x="480" y="95"/>
                        </a:lnTo>
                        <a:lnTo>
                          <a:pt x="454" y="108"/>
                        </a:lnTo>
                        <a:lnTo>
                          <a:pt x="430" y="120"/>
                        </a:lnTo>
                        <a:lnTo>
                          <a:pt x="430" y="147"/>
                        </a:lnTo>
                        <a:lnTo>
                          <a:pt x="420" y="140"/>
                        </a:lnTo>
                        <a:lnTo>
                          <a:pt x="392" y="140"/>
                        </a:lnTo>
                        <a:lnTo>
                          <a:pt x="371" y="153"/>
                        </a:lnTo>
                        <a:lnTo>
                          <a:pt x="366" y="159"/>
                        </a:lnTo>
                        <a:lnTo>
                          <a:pt x="362" y="147"/>
                        </a:lnTo>
                        <a:lnTo>
                          <a:pt x="366" y="134"/>
                        </a:lnTo>
                        <a:lnTo>
                          <a:pt x="377" y="120"/>
                        </a:lnTo>
                        <a:lnTo>
                          <a:pt x="392" y="134"/>
                        </a:lnTo>
                        <a:lnTo>
                          <a:pt x="407" y="134"/>
                        </a:lnTo>
                        <a:lnTo>
                          <a:pt x="416" y="126"/>
                        </a:lnTo>
                        <a:lnTo>
                          <a:pt x="416" y="114"/>
                        </a:lnTo>
                        <a:lnTo>
                          <a:pt x="426" y="108"/>
                        </a:lnTo>
                        <a:lnTo>
                          <a:pt x="445" y="108"/>
                        </a:lnTo>
                        <a:lnTo>
                          <a:pt x="450" y="95"/>
                        </a:lnTo>
                        <a:lnTo>
                          <a:pt x="460" y="101"/>
                        </a:lnTo>
                        <a:lnTo>
                          <a:pt x="469" y="95"/>
                        </a:lnTo>
                        <a:lnTo>
                          <a:pt x="460" y="31"/>
                        </a:lnTo>
                        <a:lnTo>
                          <a:pt x="554" y="0"/>
                        </a:lnTo>
                        <a:lnTo>
                          <a:pt x="543" y="74"/>
                        </a:lnTo>
                        <a:lnTo>
                          <a:pt x="540" y="95"/>
                        </a:lnTo>
                        <a:lnTo>
                          <a:pt x="549" y="95"/>
                        </a:lnTo>
                        <a:lnTo>
                          <a:pt x="559" y="82"/>
                        </a:lnTo>
                        <a:lnTo>
                          <a:pt x="564" y="82"/>
                        </a:lnTo>
                        <a:lnTo>
                          <a:pt x="569" y="101"/>
                        </a:lnTo>
                        <a:lnTo>
                          <a:pt x="559" y="108"/>
                        </a:lnTo>
                        <a:lnTo>
                          <a:pt x="549" y="114"/>
                        </a:lnTo>
                        <a:lnTo>
                          <a:pt x="554" y="134"/>
                        </a:lnTo>
                        <a:lnTo>
                          <a:pt x="559" y="134"/>
                        </a:lnTo>
                        <a:lnTo>
                          <a:pt x="564" y="126"/>
                        </a:lnTo>
                        <a:lnTo>
                          <a:pt x="564" y="120"/>
                        </a:lnTo>
                        <a:lnTo>
                          <a:pt x="564" y="101"/>
                        </a:lnTo>
                        <a:lnTo>
                          <a:pt x="574" y="95"/>
                        </a:lnTo>
                        <a:lnTo>
                          <a:pt x="574" y="120"/>
                        </a:lnTo>
                        <a:lnTo>
                          <a:pt x="588" y="126"/>
                        </a:lnTo>
                        <a:lnTo>
                          <a:pt x="579" y="147"/>
                        </a:lnTo>
                        <a:lnTo>
                          <a:pt x="598" y="140"/>
                        </a:lnTo>
                        <a:lnTo>
                          <a:pt x="618" y="134"/>
                        </a:lnTo>
                        <a:lnTo>
                          <a:pt x="643" y="126"/>
                        </a:lnTo>
                        <a:lnTo>
                          <a:pt x="658" y="126"/>
                        </a:lnTo>
                        <a:lnTo>
                          <a:pt x="663" y="140"/>
                        </a:lnTo>
                        <a:lnTo>
                          <a:pt x="687" y="134"/>
                        </a:lnTo>
                        <a:lnTo>
                          <a:pt x="692" y="140"/>
                        </a:lnTo>
                        <a:lnTo>
                          <a:pt x="723" y="134"/>
                        </a:lnTo>
                        <a:lnTo>
                          <a:pt x="742" y="147"/>
                        </a:lnTo>
                        <a:lnTo>
                          <a:pt x="766" y="147"/>
                        </a:lnTo>
                        <a:lnTo>
                          <a:pt x="766" y="108"/>
                        </a:lnTo>
                        <a:lnTo>
                          <a:pt x="772" y="108"/>
                        </a:lnTo>
                        <a:lnTo>
                          <a:pt x="772" y="140"/>
                        </a:lnTo>
                        <a:lnTo>
                          <a:pt x="792" y="153"/>
                        </a:lnTo>
                        <a:lnTo>
                          <a:pt x="801" y="140"/>
                        </a:lnTo>
                        <a:lnTo>
                          <a:pt x="811" y="140"/>
                        </a:lnTo>
                        <a:lnTo>
                          <a:pt x="820" y="159"/>
                        </a:lnTo>
                        <a:lnTo>
                          <a:pt x="846" y="159"/>
                        </a:lnTo>
                        <a:lnTo>
                          <a:pt x="841" y="140"/>
                        </a:lnTo>
                        <a:lnTo>
                          <a:pt x="856" y="140"/>
                        </a:lnTo>
                        <a:lnTo>
                          <a:pt x="850" y="153"/>
                        </a:lnTo>
                        <a:lnTo>
                          <a:pt x="841" y="153"/>
                        </a:lnTo>
                        <a:lnTo>
                          <a:pt x="850" y="165"/>
                        </a:lnTo>
                        <a:lnTo>
                          <a:pt x="865" y="165"/>
                        </a:lnTo>
                        <a:lnTo>
                          <a:pt x="865" y="153"/>
                        </a:lnTo>
                        <a:lnTo>
                          <a:pt x="861" y="140"/>
                        </a:lnTo>
                        <a:lnTo>
                          <a:pt x="870" y="140"/>
                        </a:lnTo>
                        <a:lnTo>
                          <a:pt x="870" y="101"/>
                        </a:lnTo>
                        <a:lnTo>
                          <a:pt x="885" y="140"/>
                        </a:lnTo>
                        <a:lnTo>
                          <a:pt x="899" y="159"/>
                        </a:lnTo>
                        <a:lnTo>
                          <a:pt x="914" y="165"/>
                        </a:lnTo>
                        <a:lnTo>
                          <a:pt x="925" y="153"/>
                        </a:lnTo>
                        <a:lnTo>
                          <a:pt x="944" y="172"/>
                        </a:lnTo>
                        <a:lnTo>
                          <a:pt x="944" y="108"/>
                        </a:lnTo>
                        <a:lnTo>
                          <a:pt x="969" y="95"/>
                        </a:lnTo>
                        <a:lnTo>
                          <a:pt x="969" y="134"/>
                        </a:lnTo>
                        <a:lnTo>
                          <a:pt x="974" y="147"/>
                        </a:lnTo>
                        <a:lnTo>
                          <a:pt x="984" y="165"/>
                        </a:lnTo>
                        <a:lnTo>
                          <a:pt x="979" y="178"/>
                        </a:lnTo>
                        <a:lnTo>
                          <a:pt x="969" y="165"/>
                        </a:lnTo>
                        <a:lnTo>
                          <a:pt x="959" y="178"/>
                        </a:lnTo>
                        <a:lnTo>
                          <a:pt x="944" y="172"/>
                        </a:lnTo>
                        <a:lnTo>
                          <a:pt x="925" y="165"/>
                        </a:lnTo>
                        <a:lnTo>
                          <a:pt x="919" y="184"/>
                        </a:lnTo>
                        <a:lnTo>
                          <a:pt x="934" y="192"/>
                        </a:lnTo>
                        <a:lnTo>
                          <a:pt x="955" y="192"/>
                        </a:lnTo>
                        <a:lnTo>
                          <a:pt x="959" y="211"/>
                        </a:lnTo>
                        <a:lnTo>
                          <a:pt x="974" y="223"/>
                        </a:lnTo>
                        <a:lnTo>
                          <a:pt x="989" y="211"/>
                        </a:lnTo>
                        <a:lnTo>
                          <a:pt x="984" y="192"/>
                        </a:lnTo>
                        <a:lnTo>
                          <a:pt x="994" y="172"/>
                        </a:lnTo>
                        <a:lnTo>
                          <a:pt x="984" y="140"/>
                        </a:lnTo>
                        <a:lnTo>
                          <a:pt x="994" y="101"/>
                        </a:lnTo>
                        <a:lnTo>
                          <a:pt x="998" y="101"/>
                        </a:lnTo>
                        <a:lnTo>
                          <a:pt x="1009" y="120"/>
                        </a:lnTo>
                        <a:lnTo>
                          <a:pt x="998" y="126"/>
                        </a:lnTo>
                        <a:lnTo>
                          <a:pt x="1009" y="140"/>
                        </a:lnTo>
                        <a:lnTo>
                          <a:pt x="1028" y="134"/>
                        </a:lnTo>
                        <a:lnTo>
                          <a:pt x="1043" y="134"/>
                        </a:lnTo>
                        <a:lnTo>
                          <a:pt x="1033" y="153"/>
                        </a:lnTo>
                        <a:lnTo>
                          <a:pt x="1038" y="165"/>
                        </a:lnTo>
                        <a:lnTo>
                          <a:pt x="1018" y="172"/>
                        </a:lnTo>
                        <a:lnTo>
                          <a:pt x="1033" y="192"/>
                        </a:lnTo>
                        <a:lnTo>
                          <a:pt x="1043" y="211"/>
                        </a:lnTo>
                        <a:lnTo>
                          <a:pt x="1028" y="244"/>
                        </a:lnTo>
                        <a:lnTo>
                          <a:pt x="1004" y="230"/>
                        </a:lnTo>
                        <a:lnTo>
                          <a:pt x="998" y="263"/>
                        </a:lnTo>
                        <a:lnTo>
                          <a:pt x="1018" y="269"/>
                        </a:lnTo>
                        <a:lnTo>
                          <a:pt x="1009" y="282"/>
                        </a:lnTo>
                        <a:lnTo>
                          <a:pt x="994" y="263"/>
                        </a:lnTo>
                        <a:lnTo>
                          <a:pt x="994" y="282"/>
                        </a:lnTo>
                        <a:lnTo>
                          <a:pt x="1009" y="294"/>
                        </a:lnTo>
                        <a:lnTo>
                          <a:pt x="964" y="276"/>
                        </a:lnTo>
                        <a:lnTo>
                          <a:pt x="934" y="249"/>
                        </a:lnTo>
                        <a:lnTo>
                          <a:pt x="910" y="263"/>
                        </a:lnTo>
                        <a:lnTo>
                          <a:pt x="880" y="249"/>
                        </a:lnTo>
                        <a:lnTo>
                          <a:pt x="875" y="236"/>
                        </a:lnTo>
                        <a:lnTo>
                          <a:pt x="905" y="223"/>
                        </a:lnTo>
                        <a:lnTo>
                          <a:pt x="899" y="205"/>
                        </a:lnTo>
                        <a:lnTo>
                          <a:pt x="875" y="198"/>
                        </a:lnTo>
                        <a:lnTo>
                          <a:pt x="870" y="223"/>
                        </a:lnTo>
                        <a:lnTo>
                          <a:pt x="850" y="217"/>
                        </a:lnTo>
                        <a:lnTo>
                          <a:pt x="846" y="198"/>
                        </a:lnTo>
                        <a:lnTo>
                          <a:pt x="841" y="230"/>
                        </a:lnTo>
                        <a:lnTo>
                          <a:pt x="816" y="255"/>
                        </a:lnTo>
                        <a:lnTo>
                          <a:pt x="801" y="244"/>
                        </a:lnTo>
                        <a:lnTo>
                          <a:pt x="806" y="205"/>
                        </a:lnTo>
                        <a:lnTo>
                          <a:pt x="801" y="178"/>
                        </a:lnTo>
                        <a:lnTo>
                          <a:pt x="781" y="184"/>
                        </a:lnTo>
                        <a:lnTo>
                          <a:pt x="751" y="178"/>
                        </a:lnTo>
                        <a:lnTo>
                          <a:pt x="712" y="165"/>
                        </a:lnTo>
                        <a:lnTo>
                          <a:pt x="648" y="165"/>
                        </a:lnTo>
                        <a:lnTo>
                          <a:pt x="628" y="165"/>
                        </a:lnTo>
                        <a:lnTo>
                          <a:pt x="633" y="178"/>
                        </a:lnTo>
                        <a:lnTo>
                          <a:pt x="633" y="192"/>
                        </a:lnTo>
                        <a:lnTo>
                          <a:pt x="628" y="223"/>
                        </a:lnTo>
                        <a:lnTo>
                          <a:pt x="609" y="223"/>
                        </a:lnTo>
                        <a:lnTo>
                          <a:pt x="598" y="205"/>
                        </a:lnTo>
                        <a:lnTo>
                          <a:pt x="583" y="211"/>
                        </a:lnTo>
                        <a:lnTo>
                          <a:pt x="579" y="249"/>
                        </a:lnTo>
                        <a:lnTo>
                          <a:pt x="594" y="236"/>
                        </a:lnTo>
                        <a:lnTo>
                          <a:pt x="609" y="255"/>
                        </a:lnTo>
                        <a:lnTo>
                          <a:pt x="598" y="282"/>
                        </a:lnTo>
                        <a:lnTo>
                          <a:pt x="603" y="301"/>
                        </a:lnTo>
                        <a:lnTo>
                          <a:pt x="633" y="294"/>
                        </a:lnTo>
                        <a:lnTo>
                          <a:pt x="663" y="288"/>
                        </a:lnTo>
                        <a:lnTo>
                          <a:pt x="663" y="263"/>
                        </a:lnTo>
                        <a:lnTo>
                          <a:pt x="628" y="249"/>
                        </a:lnTo>
                        <a:lnTo>
                          <a:pt x="673" y="244"/>
                        </a:lnTo>
                        <a:lnTo>
                          <a:pt x="678" y="249"/>
                        </a:lnTo>
                        <a:lnTo>
                          <a:pt x="692" y="236"/>
                        </a:lnTo>
                        <a:lnTo>
                          <a:pt x="707" y="244"/>
                        </a:lnTo>
                        <a:lnTo>
                          <a:pt x="736" y="236"/>
                        </a:lnTo>
                        <a:lnTo>
                          <a:pt x="751" y="211"/>
                        </a:lnTo>
                        <a:lnTo>
                          <a:pt x="747" y="172"/>
                        </a:lnTo>
                        <a:lnTo>
                          <a:pt x="757" y="211"/>
                        </a:lnTo>
                        <a:lnTo>
                          <a:pt x="766" y="236"/>
                        </a:lnTo>
                        <a:lnTo>
                          <a:pt x="806" y="236"/>
                        </a:lnTo>
                        <a:lnTo>
                          <a:pt x="811" y="184"/>
                        </a:lnTo>
                        <a:lnTo>
                          <a:pt x="826" y="184"/>
                        </a:lnTo>
                        <a:lnTo>
                          <a:pt x="816" y="230"/>
                        </a:lnTo>
                        <a:lnTo>
                          <a:pt x="841" y="230"/>
                        </a:lnTo>
                        <a:lnTo>
                          <a:pt x="895" y="249"/>
                        </a:lnTo>
                        <a:lnTo>
                          <a:pt x="861" y="276"/>
                        </a:lnTo>
                        <a:lnTo>
                          <a:pt x="919" y="307"/>
                        </a:lnTo>
                        <a:lnTo>
                          <a:pt x="979" y="327"/>
                        </a:lnTo>
                        <a:lnTo>
                          <a:pt x="998" y="352"/>
                        </a:lnTo>
                        <a:lnTo>
                          <a:pt x="989" y="365"/>
                        </a:lnTo>
                        <a:lnTo>
                          <a:pt x="969" y="347"/>
                        </a:lnTo>
                        <a:lnTo>
                          <a:pt x="919" y="321"/>
                        </a:lnTo>
                        <a:lnTo>
                          <a:pt x="880" y="315"/>
                        </a:lnTo>
                        <a:lnTo>
                          <a:pt x="841" y="301"/>
                        </a:lnTo>
                        <a:lnTo>
                          <a:pt x="826" y="282"/>
                        </a:lnTo>
                        <a:lnTo>
                          <a:pt x="766" y="269"/>
                        </a:lnTo>
                        <a:lnTo>
                          <a:pt x="717" y="282"/>
                        </a:lnTo>
                        <a:lnTo>
                          <a:pt x="678" y="301"/>
                        </a:lnTo>
                        <a:lnTo>
                          <a:pt x="638" y="333"/>
                        </a:lnTo>
                        <a:lnTo>
                          <a:pt x="618" y="365"/>
                        </a:lnTo>
                        <a:lnTo>
                          <a:pt x="624" y="391"/>
                        </a:lnTo>
                        <a:lnTo>
                          <a:pt x="643" y="423"/>
                        </a:lnTo>
                        <a:lnTo>
                          <a:pt x="663" y="417"/>
                        </a:lnTo>
                        <a:lnTo>
                          <a:pt x="692" y="398"/>
                        </a:lnTo>
                        <a:lnTo>
                          <a:pt x="712" y="385"/>
                        </a:lnTo>
                        <a:lnTo>
                          <a:pt x="712" y="347"/>
                        </a:lnTo>
                        <a:lnTo>
                          <a:pt x="732" y="352"/>
                        </a:lnTo>
                        <a:lnTo>
                          <a:pt x="717" y="385"/>
                        </a:lnTo>
                        <a:lnTo>
                          <a:pt x="757" y="411"/>
                        </a:lnTo>
                        <a:lnTo>
                          <a:pt x="762" y="443"/>
                        </a:lnTo>
                        <a:lnTo>
                          <a:pt x="826" y="398"/>
                        </a:lnTo>
                        <a:lnTo>
                          <a:pt x="831" y="417"/>
                        </a:lnTo>
                        <a:lnTo>
                          <a:pt x="811" y="437"/>
                        </a:lnTo>
                        <a:lnTo>
                          <a:pt x="846" y="443"/>
                        </a:lnTo>
                        <a:lnTo>
                          <a:pt x="846" y="462"/>
                        </a:lnTo>
                        <a:lnTo>
                          <a:pt x="816" y="469"/>
                        </a:lnTo>
                        <a:lnTo>
                          <a:pt x="781" y="437"/>
                        </a:lnTo>
                        <a:lnTo>
                          <a:pt x="732" y="450"/>
                        </a:lnTo>
                        <a:lnTo>
                          <a:pt x="702" y="456"/>
                        </a:lnTo>
                        <a:lnTo>
                          <a:pt x="682" y="450"/>
                        </a:lnTo>
                        <a:lnTo>
                          <a:pt x="643" y="437"/>
                        </a:lnTo>
                        <a:lnTo>
                          <a:pt x="678" y="475"/>
                        </a:lnTo>
                        <a:lnTo>
                          <a:pt x="712" y="508"/>
                        </a:lnTo>
                        <a:lnTo>
                          <a:pt x="751" y="502"/>
                        </a:lnTo>
                        <a:lnTo>
                          <a:pt x="781" y="508"/>
                        </a:lnTo>
                        <a:lnTo>
                          <a:pt x="781" y="527"/>
                        </a:lnTo>
                        <a:lnTo>
                          <a:pt x="751" y="527"/>
                        </a:lnTo>
                        <a:lnTo>
                          <a:pt x="723" y="508"/>
                        </a:lnTo>
                        <a:lnTo>
                          <a:pt x="702" y="508"/>
                        </a:lnTo>
                        <a:lnTo>
                          <a:pt x="707" y="541"/>
                        </a:lnTo>
                        <a:lnTo>
                          <a:pt x="682" y="546"/>
                        </a:lnTo>
                        <a:lnTo>
                          <a:pt x="648" y="533"/>
                        </a:lnTo>
                        <a:lnTo>
                          <a:pt x="653" y="502"/>
                        </a:lnTo>
                        <a:lnTo>
                          <a:pt x="673" y="533"/>
                        </a:lnTo>
                        <a:lnTo>
                          <a:pt x="678" y="514"/>
                        </a:lnTo>
                        <a:lnTo>
                          <a:pt x="643" y="481"/>
                        </a:lnTo>
                        <a:lnTo>
                          <a:pt x="609" y="489"/>
                        </a:lnTo>
                        <a:lnTo>
                          <a:pt x="613" y="521"/>
                        </a:lnTo>
                        <a:lnTo>
                          <a:pt x="633" y="579"/>
                        </a:lnTo>
                        <a:lnTo>
                          <a:pt x="678" y="708"/>
                        </a:lnTo>
                        <a:lnTo>
                          <a:pt x="732" y="792"/>
                        </a:lnTo>
                        <a:lnTo>
                          <a:pt x="766" y="836"/>
                        </a:lnTo>
                        <a:lnTo>
                          <a:pt x="781" y="857"/>
                        </a:lnTo>
                        <a:lnTo>
                          <a:pt x="786" y="857"/>
                        </a:lnTo>
                        <a:lnTo>
                          <a:pt x="777" y="830"/>
                        </a:lnTo>
                        <a:lnTo>
                          <a:pt x="766" y="805"/>
                        </a:lnTo>
                        <a:lnTo>
                          <a:pt x="772" y="811"/>
                        </a:lnTo>
                        <a:lnTo>
                          <a:pt x="792" y="797"/>
                        </a:lnTo>
                        <a:lnTo>
                          <a:pt x="816" y="797"/>
                        </a:lnTo>
                        <a:lnTo>
                          <a:pt x="875" y="778"/>
                        </a:lnTo>
                        <a:lnTo>
                          <a:pt x="885" y="766"/>
                        </a:lnTo>
                        <a:lnTo>
                          <a:pt x="880" y="792"/>
                        </a:lnTo>
                        <a:lnTo>
                          <a:pt x="801" y="818"/>
                        </a:lnTo>
                        <a:lnTo>
                          <a:pt x="796" y="836"/>
                        </a:lnTo>
                        <a:lnTo>
                          <a:pt x="806" y="849"/>
                        </a:lnTo>
                        <a:lnTo>
                          <a:pt x="811" y="863"/>
                        </a:lnTo>
                        <a:lnTo>
                          <a:pt x="806" y="882"/>
                        </a:lnTo>
                        <a:lnTo>
                          <a:pt x="816" y="921"/>
                        </a:lnTo>
                        <a:lnTo>
                          <a:pt x="850" y="946"/>
                        </a:lnTo>
                        <a:lnTo>
                          <a:pt x="856" y="921"/>
                        </a:lnTo>
                        <a:lnTo>
                          <a:pt x="846" y="888"/>
                        </a:lnTo>
                        <a:lnTo>
                          <a:pt x="841" y="882"/>
                        </a:lnTo>
                        <a:lnTo>
                          <a:pt x="861" y="875"/>
                        </a:lnTo>
                        <a:lnTo>
                          <a:pt x="861" y="888"/>
                        </a:lnTo>
                        <a:lnTo>
                          <a:pt x="856" y="907"/>
                        </a:lnTo>
                        <a:lnTo>
                          <a:pt x="861" y="934"/>
                        </a:lnTo>
                        <a:lnTo>
                          <a:pt x="870" y="940"/>
                        </a:lnTo>
                        <a:lnTo>
                          <a:pt x="895" y="1011"/>
                        </a:lnTo>
                        <a:lnTo>
                          <a:pt x="899" y="1050"/>
                        </a:lnTo>
                        <a:lnTo>
                          <a:pt x="870" y="1094"/>
                        </a:lnTo>
                        <a:lnTo>
                          <a:pt x="865" y="1108"/>
                        </a:lnTo>
                        <a:lnTo>
                          <a:pt x="890" y="1083"/>
                        </a:lnTo>
                        <a:lnTo>
                          <a:pt x="905" y="1075"/>
                        </a:lnTo>
                        <a:lnTo>
                          <a:pt x="919" y="1075"/>
                        </a:lnTo>
                        <a:lnTo>
                          <a:pt x="934" y="1089"/>
                        </a:lnTo>
                        <a:lnTo>
                          <a:pt x="949" y="1075"/>
                        </a:lnTo>
                        <a:lnTo>
                          <a:pt x="929" y="1114"/>
                        </a:lnTo>
                        <a:lnTo>
                          <a:pt x="914" y="1108"/>
                        </a:lnTo>
                        <a:lnTo>
                          <a:pt x="905" y="1108"/>
                        </a:lnTo>
                        <a:lnTo>
                          <a:pt x="899" y="1127"/>
                        </a:lnTo>
                        <a:lnTo>
                          <a:pt x="885" y="1146"/>
                        </a:lnTo>
                        <a:lnTo>
                          <a:pt x="870" y="1154"/>
                        </a:lnTo>
                        <a:lnTo>
                          <a:pt x="875" y="1172"/>
                        </a:lnTo>
                        <a:lnTo>
                          <a:pt x="885" y="1172"/>
                        </a:lnTo>
                        <a:lnTo>
                          <a:pt x="890" y="1192"/>
                        </a:lnTo>
                        <a:lnTo>
                          <a:pt x="880" y="1192"/>
                        </a:lnTo>
                        <a:lnTo>
                          <a:pt x="870" y="1185"/>
                        </a:lnTo>
                        <a:lnTo>
                          <a:pt x="861" y="1160"/>
                        </a:lnTo>
                        <a:lnTo>
                          <a:pt x="850" y="1166"/>
                        </a:lnTo>
                        <a:lnTo>
                          <a:pt x="841" y="1204"/>
                        </a:lnTo>
                        <a:lnTo>
                          <a:pt x="841" y="1237"/>
                        </a:lnTo>
                        <a:lnTo>
                          <a:pt x="846" y="1282"/>
                        </a:lnTo>
                        <a:lnTo>
                          <a:pt x="846" y="1314"/>
                        </a:lnTo>
                        <a:lnTo>
                          <a:pt x="846" y="1339"/>
                        </a:lnTo>
                        <a:lnTo>
                          <a:pt x="865" y="1386"/>
                        </a:lnTo>
                        <a:lnTo>
                          <a:pt x="870" y="1399"/>
                        </a:lnTo>
                        <a:lnTo>
                          <a:pt x="998" y="1360"/>
                        </a:lnTo>
                        <a:lnTo>
                          <a:pt x="1018" y="1339"/>
                        </a:lnTo>
                        <a:lnTo>
                          <a:pt x="1028" y="1295"/>
                        </a:lnTo>
                        <a:lnTo>
                          <a:pt x="1024" y="1276"/>
                        </a:lnTo>
                        <a:lnTo>
                          <a:pt x="1028" y="1256"/>
                        </a:lnTo>
                        <a:lnTo>
                          <a:pt x="1028" y="1276"/>
                        </a:lnTo>
                        <a:lnTo>
                          <a:pt x="1063" y="1243"/>
                        </a:lnTo>
                        <a:lnTo>
                          <a:pt x="1078" y="1243"/>
                        </a:lnTo>
                        <a:lnTo>
                          <a:pt x="1078" y="1276"/>
                        </a:lnTo>
                        <a:lnTo>
                          <a:pt x="1063" y="1289"/>
                        </a:lnTo>
                        <a:lnTo>
                          <a:pt x="1052" y="1314"/>
                        </a:lnTo>
                        <a:lnTo>
                          <a:pt x="1063" y="1314"/>
                        </a:lnTo>
                        <a:lnTo>
                          <a:pt x="1048" y="1380"/>
                        </a:lnTo>
                        <a:lnTo>
                          <a:pt x="1038" y="1405"/>
                        </a:lnTo>
                        <a:lnTo>
                          <a:pt x="1033" y="1391"/>
                        </a:lnTo>
                        <a:lnTo>
                          <a:pt x="1013" y="1405"/>
                        </a:lnTo>
                        <a:lnTo>
                          <a:pt x="1004" y="1418"/>
                        </a:lnTo>
                        <a:lnTo>
                          <a:pt x="979" y="1418"/>
                        </a:lnTo>
                        <a:lnTo>
                          <a:pt x="979" y="1430"/>
                        </a:lnTo>
                        <a:lnTo>
                          <a:pt x="955" y="1418"/>
                        </a:lnTo>
                        <a:lnTo>
                          <a:pt x="919" y="1418"/>
                        </a:lnTo>
                        <a:lnTo>
                          <a:pt x="885" y="1443"/>
                        </a:lnTo>
                        <a:lnTo>
                          <a:pt x="875" y="1469"/>
                        </a:lnTo>
                        <a:lnTo>
                          <a:pt x="875" y="1495"/>
                        </a:lnTo>
                        <a:lnTo>
                          <a:pt x="880" y="1534"/>
                        </a:lnTo>
                        <a:lnTo>
                          <a:pt x="772" y="1495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29" name="Freeform 5"/>
                  <p:cNvSpPr>
                    <a:spLocks/>
                  </p:cNvSpPr>
                  <p:nvPr userDrawn="1"/>
                </p:nvSpPr>
                <p:spPr bwMode="auto">
                  <a:xfrm>
                    <a:off x="3206" y="603"/>
                    <a:ext cx="1009" cy="2495"/>
                  </a:xfrm>
                  <a:custGeom>
                    <a:avLst/>
                    <a:gdLst/>
                    <a:ahLst/>
                    <a:cxnLst>
                      <a:cxn ang="0">
                        <a:pos x="257" y="2105"/>
                      </a:cxn>
                      <a:cxn ang="0">
                        <a:pos x="217" y="1962"/>
                      </a:cxn>
                      <a:cxn ang="0">
                        <a:pos x="262" y="1956"/>
                      </a:cxn>
                      <a:cxn ang="0">
                        <a:pos x="380" y="2008"/>
                      </a:cxn>
                      <a:cxn ang="0">
                        <a:pos x="445" y="1813"/>
                      </a:cxn>
                      <a:cxn ang="0">
                        <a:pos x="326" y="1658"/>
                      </a:cxn>
                      <a:cxn ang="0">
                        <a:pos x="183" y="1678"/>
                      </a:cxn>
                      <a:cxn ang="0">
                        <a:pos x="232" y="1573"/>
                      </a:cxn>
                      <a:cxn ang="0">
                        <a:pos x="202" y="1515"/>
                      </a:cxn>
                      <a:cxn ang="0">
                        <a:pos x="242" y="1496"/>
                      </a:cxn>
                      <a:cxn ang="0">
                        <a:pos x="262" y="1560"/>
                      </a:cxn>
                      <a:cxn ang="0">
                        <a:pos x="395" y="1684"/>
                      </a:cxn>
                      <a:cxn ang="0">
                        <a:pos x="455" y="1581"/>
                      </a:cxn>
                      <a:cxn ang="0">
                        <a:pos x="193" y="1360"/>
                      </a:cxn>
                      <a:cxn ang="0">
                        <a:pos x="212" y="1108"/>
                      </a:cxn>
                      <a:cxn ang="0">
                        <a:pos x="208" y="985"/>
                      </a:cxn>
                      <a:cxn ang="0">
                        <a:pos x="172" y="933"/>
                      </a:cxn>
                      <a:cxn ang="0">
                        <a:pos x="99" y="816"/>
                      </a:cxn>
                      <a:cxn ang="0">
                        <a:pos x="208" y="764"/>
                      </a:cxn>
                      <a:cxn ang="0">
                        <a:pos x="172" y="687"/>
                      </a:cxn>
                      <a:cxn ang="0">
                        <a:pos x="34" y="557"/>
                      </a:cxn>
                      <a:cxn ang="0">
                        <a:pos x="376" y="0"/>
                      </a:cxn>
                      <a:cxn ang="0">
                        <a:pos x="445" y="66"/>
                      </a:cxn>
                      <a:cxn ang="0">
                        <a:pos x="524" y="58"/>
                      </a:cxn>
                      <a:cxn ang="0">
                        <a:pos x="583" y="13"/>
                      </a:cxn>
                      <a:cxn ang="0">
                        <a:pos x="651" y="33"/>
                      </a:cxn>
                      <a:cxn ang="0">
                        <a:pos x="750" y="27"/>
                      </a:cxn>
                      <a:cxn ang="0">
                        <a:pos x="761" y="110"/>
                      </a:cxn>
                      <a:cxn ang="0">
                        <a:pos x="791" y="174"/>
                      </a:cxn>
                      <a:cxn ang="0">
                        <a:pos x="707" y="136"/>
                      </a:cxn>
                      <a:cxn ang="0">
                        <a:pos x="795" y="195"/>
                      </a:cxn>
                      <a:cxn ang="0">
                        <a:pos x="870" y="234"/>
                      </a:cxn>
                      <a:cxn ang="0">
                        <a:pos x="894" y="344"/>
                      </a:cxn>
                      <a:cxn ang="0">
                        <a:pos x="988" y="414"/>
                      </a:cxn>
                      <a:cxn ang="0">
                        <a:pos x="935" y="383"/>
                      </a:cxn>
                      <a:cxn ang="0">
                        <a:pos x="845" y="434"/>
                      </a:cxn>
                      <a:cxn ang="0">
                        <a:pos x="780" y="389"/>
                      </a:cxn>
                      <a:cxn ang="0">
                        <a:pos x="780" y="414"/>
                      </a:cxn>
                      <a:cxn ang="0">
                        <a:pos x="815" y="453"/>
                      </a:cxn>
                      <a:cxn ang="0">
                        <a:pos x="840" y="472"/>
                      </a:cxn>
                      <a:cxn ang="0">
                        <a:pos x="929" y="538"/>
                      </a:cxn>
                      <a:cxn ang="0">
                        <a:pos x="993" y="565"/>
                      </a:cxn>
                      <a:cxn ang="0">
                        <a:pos x="346" y="577"/>
                      </a:cxn>
                      <a:cxn ang="0">
                        <a:pos x="406" y="861"/>
                      </a:cxn>
                      <a:cxn ang="0">
                        <a:pos x="445" y="946"/>
                      </a:cxn>
                      <a:cxn ang="0">
                        <a:pos x="341" y="1024"/>
                      </a:cxn>
                      <a:cxn ang="0">
                        <a:pos x="326" y="946"/>
                      </a:cxn>
                      <a:cxn ang="0">
                        <a:pos x="341" y="1062"/>
                      </a:cxn>
                      <a:cxn ang="0">
                        <a:pos x="307" y="1140"/>
                      </a:cxn>
                      <a:cxn ang="0">
                        <a:pos x="316" y="1205"/>
                      </a:cxn>
                      <a:cxn ang="0">
                        <a:pos x="292" y="1310"/>
                      </a:cxn>
                      <a:cxn ang="0">
                        <a:pos x="406" y="1399"/>
                      </a:cxn>
                      <a:cxn ang="0">
                        <a:pos x="657" y="1542"/>
                      </a:cxn>
                      <a:cxn ang="0">
                        <a:pos x="613" y="1761"/>
                      </a:cxn>
                      <a:cxn ang="0">
                        <a:pos x="628" y="1742"/>
                      </a:cxn>
                      <a:cxn ang="0">
                        <a:pos x="666" y="1749"/>
                      </a:cxn>
                      <a:cxn ang="0">
                        <a:pos x="666" y="1612"/>
                      </a:cxn>
                      <a:cxn ang="0">
                        <a:pos x="638" y="1788"/>
                      </a:cxn>
                      <a:cxn ang="0">
                        <a:pos x="593" y="1838"/>
                      </a:cxn>
                      <a:cxn ang="0">
                        <a:pos x="514" y="1937"/>
                      </a:cxn>
                      <a:cxn ang="0">
                        <a:pos x="608" y="2022"/>
                      </a:cxn>
                      <a:cxn ang="0">
                        <a:pos x="356" y="2260"/>
                      </a:cxn>
                      <a:cxn ang="0">
                        <a:pos x="406" y="2494"/>
                      </a:cxn>
                    </a:cxnLst>
                    <a:rect l="0" t="0" r="r" b="b"/>
                    <a:pathLst>
                      <a:path w="1009" h="2495">
                        <a:moveTo>
                          <a:pt x="217" y="2442"/>
                        </a:moveTo>
                        <a:lnTo>
                          <a:pt x="183" y="2422"/>
                        </a:lnTo>
                        <a:lnTo>
                          <a:pt x="252" y="2202"/>
                        </a:lnTo>
                        <a:lnTo>
                          <a:pt x="257" y="2105"/>
                        </a:lnTo>
                        <a:lnTo>
                          <a:pt x="262" y="2098"/>
                        </a:lnTo>
                        <a:lnTo>
                          <a:pt x="326" y="2047"/>
                        </a:lnTo>
                        <a:lnTo>
                          <a:pt x="316" y="2022"/>
                        </a:lnTo>
                        <a:lnTo>
                          <a:pt x="217" y="1962"/>
                        </a:lnTo>
                        <a:lnTo>
                          <a:pt x="242" y="1968"/>
                        </a:lnTo>
                        <a:lnTo>
                          <a:pt x="247" y="1950"/>
                        </a:lnTo>
                        <a:lnTo>
                          <a:pt x="247" y="1898"/>
                        </a:lnTo>
                        <a:lnTo>
                          <a:pt x="262" y="1956"/>
                        </a:lnTo>
                        <a:lnTo>
                          <a:pt x="307" y="2001"/>
                        </a:lnTo>
                        <a:lnTo>
                          <a:pt x="326" y="1995"/>
                        </a:lnTo>
                        <a:lnTo>
                          <a:pt x="341" y="2028"/>
                        </a:lnTo>
                        <a:lnTo>
                          <a:pt x="380" y="2008"/>
                        </a:lnTo>
                        <a:lnTo>
                          <a:pt x="406" y="1962"/>
                        </a:lnTo>
                        <a:lnTo>
                          <a:pt x="430" y="1885"/>
                        </a:lnTo>
                        <a:lnTo>
                          <a:pt x="435" y="1871"/>
                        </a:lnTo>
                        <a:lnTo>
                          <a:pt x="445" y="1813"/>
                        </a:lnTo>
                        <a:lnTo>
                          <a:pt x="435" y="1782"/>
                        </a:lnTo>
                        <a:lnTo>
                          <a:pt x="425" y="1768"/>
                        </a:lnTo>
                        <a:lnTo>
                          <a:pt x="430" y="1749"/>
                        </a:lnTo>
                        <a:lnTo>
                          <a:pt x="326" y="1658"/>
                        </a:lnTo>
                        <a:lnTo>
                          <a:pt x="292" y="1658"/>
                        </a:lnTo>
                        <a:lnTo>
                          <a:pt x="296" y="1645"/>
                        </a:lnTo>
                        <a:lnTo>
                          <a:pt x="158" y="1703"/>
                        </a:lnTo>
                        <a:lnTo>
                          <a:pt x="183" y="1678"/>
                        </a:lnTo>
                        <a:lnTo>
                          <a:pt x="292" y="1639"/>
                        </a:lnTo>
                        <a:lnTo>
                          <a:pt x="262" y="1619"/>
                        </a:lnTo>
                        <a:lnTo>
                          <a:pt x="242" y="1606"/>
                        </a:lnTo>
                        <a:lnTo>
                          <a:pt x="232" y="1573"/>
                        </a:lnTo>
                        <a:lnTo>
                          <a:pt x="187" y="1554"/>
                        </a:lnTo>
                        <a:lnTo>
                          <a:pt x="178" y="1521"/>
                        </a:lnTo>
                        <a:lnTo>
                          <a:pt x="197" y="1548"/>
                        </a:lnTo>
                        <a:lnTo>
                          <a:pt x="202" y="1515"/>
                        </a:lnTo>
                        <a:lnTo>
                          <a:pt x="202" y="1399"/>
                        </a:lnTo>
                        <a:lnTo>
                          <a:pt x="232" y="1424"/>
                        </a:lnTo>
                        <a:lnTo>
                          <a:pt x="247" y="1476"/>
                        </a:lnTo>
                        <a:lnTo>
                          <a:pt x="242" y="1496"/>
                        </a:lnTo>
                        <a:lnTo>
                          <a:pt x="242" y="1515"/>
                        </a:lnTo>
                        <a:lnTo>
                          <a:pt x="271" y="1509"/>
                        </a:lnTo>
                        <a:lnTo>
                          <a:pt x="257" y="1542"/>
                        </a:lnTo>
                        <a:lnTo>
                          <a:pt x="262" y="1560"/>
                        </a:lnTo>
                        <a:lnTo>
                          <a:pt x="301" y="1600"/>
                        </a:lnTo>
                        <a:lnTo>
                          <a:pt x="307" y="1587"/>
                        </a:lnTo>
                        <a:lnTo>
                          <a:pt x="316" y="1619"/>
                        </a:lnTo>
                        <a:lnTo>
                          <a:pt x="395" y="1684"/>
                        </a:lnTo>
                        <a:lnTo>
                          <a:pt x="445" y="1703"/>
                        </a:lnTo>
                        <a:lnTo>
                          <a:pt x="484" y="1645"/>
                        </a:lnTo>
                        <a:lnTo>
                          <a:pt x="484" y="1619"/>
                        </a:lnTo>
                        <a:lnTo>
                          <a:pt x="455" y="1581"/>
                        </a:lnTo>
                        <a:lnTo>
                          <a:pt x="400" y="1535"/>
                        </a:lnTo>
                        <a:lnTo>
                          <a:pt x="316" y="1476"/>
                        </a:lnTo>
                        <a:lnTo>
                          <a:pt x="247" y="1405"/>
                        </a:lnTo>
                        <a:lnTo>
                          <a:pt x="193" y="1360"/>
                        </a:lnTo>
                        <a:lnTo>
                          <a:pt x="172" y="1295"/>
                        </a:lnTo>
                        <a:lnTo>
                          <a:pt x="168" y="1217"/>
                        </a:lnTo>
                        <a:lnTo>
                          <a:pt x="187" y="1153"/>
                        </a:lnTo>
                        <a:lnTo>
                          <a:pt x="212" y="1108"/>
                        </a:lnTo>
                        <a:lnTo>
                          <a:pt x="232" y="1082"/>
                        </a:lnTo>
                        <a:lnTo>
                          <a:pt x="262" y="985"/>
                        </a:lnTo>
                        <a:lnTo>
                          <a:pt x="247" y="965"/>
                        </a:lnTo>
                        <a:lnTo>
                          <a:pt x="208" y="985"/>
                        </a:lnTo>
                        <a:lnTo>
                          <a:pt x="168" y="991"/>
                        </a:lnTo>
                        <a:lnTo>
                          <a:pt x="99" y="985"/>
                        </a:lnTo>
                        <a:lnTo>
                          <a:pt x="168" y="952"/>
                        </a:lnTo>
                        <a:lnTo>
                          <a:pt x="172" y="933"/>
                        </a:lnTo>
                        <a:lnTo>
                          <a:pt x="228" y="927"/>
                        </a:lnTo>
                        <a:lnTo>
                          <a:pt x="228" y="907"/>
                        </a:lnTo>
                        <a:lnTo>
                          <a:pt x="144" y="888"/>
                        </a:lnTo>
                        <a:lnTo>
                          <a:pt x="99" y="816"/>
                        </a:lnTo>
                        <a:lnTo>
                          <a:pt x="129" y="745"/>
                        </a:lnTo>
                        <a:lnTo>
                          <a:pt x="222" y="830"/>
                        </a:lnTo>
                        <a:lnTo>
                          <a:pt x="232" y="803"/>
                        </a:lnTo>
                        <a:lnTo>
                          <a:pt x="208" y="764"/>
                        </a:lnTo>
                        <a:lnTo>
                          <a:pt x="217" y="739"/>
                        </a:lnTo>
                        <a:lnTo>
                          <a:pt x="183" y="706"/>
                        </a:lnTo>
                        <a:lnTo>
                          <a:pt x="163" y="732"/>
                        </a:lnTo>
                        <a:lnTo>
                          <a:pt x="172" y="687"/>
                        </a:lnTo>
                        <a:lnTo>
                          <a:pt x="158" y="648"/>
                        </a:lnTo>
                        <a:lnTo>
                          <a:pt x="84" y="621"/>
                        </a:lnTo>
                        <a:lnTo>
                          <a:pt x="30" y="608"/>
                        </a:lnTo>
                        <a:lnTo>
                          <a:pt x="34" y="557"/>
                        </a:lnTo>
                        <a:lnTo>
                          <a:pt x="0" y="331"/>
                        </a:lnTo>
                        <a:lnTo>
                          <a:pt x="370" y="13"/>
                        </a:lnTo>
                        <a:lnTo>
                          <a:pt x="361" y="46"/>
                        </a:lnTo>
                        <a:lnTo>
                          <a:pt x="376" y="0"/>
                        </a:lnTo>
                        <a:lnTo>
                          <a:pt x="380" y="27"/>
                        </a:lnTo>
                        <a:lnTo>
                          <a:pt x="400" y="58"/>
                        </a:lnTo>
                        <a:lnTo>
                          <a:pt x="440" y="39"/>
                        </a:lnTo>
                        <a:lnTo>
                          <a:pt x="445" y="66"/>
                        </a:lnTo>
                        <a:lnTo>
                          <a:pt x="484" y="46"/>
                        </a:lnTo>
                        <a:lnTo>
                          <a:pt x="494" y="66"/>
                        </a:lnTo>
                        <a:lnTo>
                          <a:pt x="514" y="39"/>
                        </a:lnTo>
                        <a:lnTo>
                          <a:pt x="524" y="58"/>
                        </a:lnTo>
                        <a:lnTo>
                          <a:pt x="539" y="27"/>
                        </a:lnTo>
                        <a:lnTo>
                          <a:pt x="558" y="13"/>
                        </a:lnTo>
                        <a:lnTo>
                          <a:pt x="568" y="27"/>
                        </a:lnTo>
                        <a:lnTo>
                          <a:pt x="583" y="13"/>
                        </a:lnTo>
                        <a:lnTo>
                          <a:pt x="598" y="39"/>
                        </a:lnTo>
                        <a:lnTo>
                          <a:pt x="617" y="39"/>
                        </a:lnTo>
                        <a:lnTo>
                          <a:pt x="628" y="13"/>
                        </a:lnTo>
                        <a:lnTo>
                          <a:pt x="651" y="33"/>
                        </a:lnTo>
                        <a:lnTo>
                          <a:pt x="662" y="52"/>
                        </a:lnTo>
                        <a:lnTo>
                          <a:pt x="707" y="39"/>
                        </a:lnTo>
                        <a:lnTo>
                          <a:pt x="731" y="27"/>
                        </a:lnTo>
                        <a:lnTo>
                          <a:pt x="750" y="27"/>
                        </a:lnTo>
                        <a:lnTo>
                          <a:pt x="791" y="46"/>
                        </a:lnTo>
                        <a:lnTo>
                          <a:pt x="776" y="66"/>
                        </a:lnTo>
                        <a:lnTo>
                          <a:pt x="776" y="97"/>
                        </a:lnTo>
                        <a:lnTo>
                          <a:pt x="761" y="110"/>
                        </a:lnTo>
                        <a:lnTo>
                          <a:pt x="771" y="118"/>
                        </a:lnTo>
                        <a:lnTo>
                          <a:pt x="791" y="124"/>
                        </a:lnTo>
                        <a:lnTo>
                          <a:pt x="791" y="143"/>
                        </a:lnTo>
                        <a:lnTo>
                          <a:pt x="791" y="174"/>
                        </a:lnTo>
                        <a:lnTo>
                          <a:pt x="776" y="195"/>
                        </a:lnTo>
                        <a:lnTo>
                          <a:pt x="776" y="162"/>
                        </a:lnTo>
                        <a:lnTo>
                          <a:pt x="756" y="136"/>
                        </a:lnTo>
                        <a:lnTo>
                          <a:pt x="707" y="136"/>
                        </a:lnTo>
                        <a:lnTo>
                          <a:pt x="711" y="168"/>
                        </a:lnTo>
                        <a:lnTo>
                          <a:pt x="736" y="168"/>
                        </a:lnTo>
                        <a:lnTo>
                          <a:pt x="756" y="174"/>
                        </a:lnTo>
                        <a:lnTo>
                          <a:pt x="795" y="195"/>
                        </a:lnTo>
                        <a:lnTo>
                          <a:pt x="815" y="195"/>
                        </a:lnTo>
                        <a:lnTo>
                          <a:pt x="845" y="174"/>
                        </a:lnTo>
                        <a:lnTo>
                          <a:pt x="840" y="207"/>
                        </a:lnTo>
                        <a:lnTo>
                          <a:pt x="870" y="234"/>
                        </a:lnTo>
                        <a:lnTo>
                          <a:pt x="840" y="259"/>
                        </a:lnTo>
                        <a:lnTo>
                          <a:pt x="849" y="285"/>
                        </a:lnTo>
                        <a:lnTo>
                          <a:pt x="864" y="311"/>
                        </a:lnTo>
                        <a:lnTo>
                          <a:pt x="894" y="344"/>
                        </a:lnTo>
                        <a:lnTo>
                          <a:pt x="929" y="356"/>
                        </a:lnTo>
                        <a:lnTo>
                          <a:pt x="935" y="364"/>
                        </a:lnTo>
                        <a:lnTo>
                          <a:pt x="969" y="383"/>
                        </a:lnTo>
                        <a:lnTo>
                          <a:pt x="988" y="414"/>
                        </a:lnTo>
                        <a:lnTo>
                          <a:pt x="998" y="428"/>
                        </a:lnTo>
                        <a:lnTo>
                          <a:pt x="984" y="434"/>
                        </a:lnTo>
                        <a:lnTo>
                          <a:pt x="969" y="408"/>
                        </a:lnTo>
                        <a:lnTo>
                          <a:pt x="935" y="383"/>
                        </a:lnTo>
                        <a:lnTo>
                          <a:pt x="920" y="408"/>
                        </a:lnTo>
                        <a:lnTo>
                          <a:pt x="885" y="422"/>
                        </a:lnTo>
                        <a:lnTo>
                          <a:pt x="885" y="402"/>
                        </a:lnTo>
                        <a:lnTo>
                          <a:pt x="845" y="434"/>
                        </a:lnTo>
                        <a:lnTo>
                          <a:pt x="855" y="414"/>
                        </a:lnTo>
                        <a:lnTo>
                          <a:pt x="845" y="396"/>
                        </a:lnTo>
                        <a:lnTo>
                          <a:pt x="810" y="396"/>
                        </a:lnTo>
                        <a:lnTo>
                          <a:pt x="780" y="389"/>
                        </a:lnTo>
                        <a:lnTo>
                          <a:pt x="746" y="369"/>
                        </a:lnTo>
                        <a:lnTo>
                          <a:pt x="746" y="396"/>
                        </a:lnTo>
                        <a:lnTo>
                          <a:pt x="750" y="408"/>
                        </a:lnTo>
                        <a:lnTo>
                          <a:pt x="780" y="414"/>
                        </a:lnTo>
                        <a:lnTo>
                          <a:pt x="806" y="422"/>
                        </a:lnTo>
                        <a:lnTo>
                          <a:pt x="836" y="434"/>
                        </a:lnTo>
                        <a:lnTo>
                          <a:pt x="845" y="453"/>
                        </a:lnTo>
                        <a:lnTo>
                          <a:pt x="815" y="453"/>
                        </a:lnTo>
                        <a:lnTo>
                          <a:pt x="786" y="447"/>
                        </a:lnTo>
                        <a:lnTo>
                          <a:pt x="786" y="472"/>
                        </a:lnTo>
                        <a:lnTo>
                          <a:pt x="806" y="480"/>
                        </a:lnTo>
                        <a:lnTo>
                          <a:pt x="840" y="472"/>
                        </a:lnTo>
                        <a:lnTo>
                          <a:pt x="864" y="466"/>
                        </a:lnTo>
                        <a:lnTo>
                          <a:pt x="879" y="447"/>
                        </a:lnTo>
                        <a:lnTo>
                          <a:pt x="899" y="524"/>
                        </a:lnTo>
                        <a:lnTo>
                          <a:pt x="929" y="538"/>
                        </a:lnTo>
                        <a:lnTo>
                          <a:pt x="948" y="557"/>
                        </a:lnTo>
                        <a:lnTo>
                          <a:pt x="963" y="551"/>
                        </a:lnTo>
                        <a:lnTo>
                          <a:pt x="973" y="538"/>
                        </a:lnTo>
                        <a:lnTo>
                          <a:pt x="993" y="565"/>
                        </a:lnTo>
                        <a:lnTo>
                          <a:pt x="1008" y="571"/>
                        </a:lnTo>
                        <a:lnTo>
                          <a:pt x="840" y="590"/>
                        </a:lnTo>
                        <a:lnTo>
                          <a:pt x="602" y="551"/>
                        </a:lnTo>
                        <a:lnTo>
                          <a:pt x="346" y="577"/>
                        </a:lnTo>
                        <a:lnTo>
                          <a:pt x="316" y="732"/>
                        </a:lnTo>
                        <a:lnTo>
                          <a:pt x="376" y="875"/>
                        </a:lnTo>
                        <a:lnTo>
                          <a:pt x="385" y="842"/>
                        </a:lnTo>
                        <a:lnTo>
                          <a:pt x="406" y="861"/>
                        </a:lnTo>
                        <a:lnTo>
                          <a:pt x="391" y="919"/>
                        </a:lnTo>
                        <a:lnTo>
                          <a:pt x="410" y="946"/>
                        </a:lnTo>
                        <a:lnTo>
                          <a:pt x="430" y="888"/>
                        </a:lnTo>
                        <a:lnTo>
                          <a:pt x="445" y="946"/>
                        </a:lnTo>
                        <a:lnTo>
                          <a:pt x="435" y="1018"/>
                        </a:lnTo>
                        <a:lnTo>
                          <a:pt x="415" y="1049"/>
                        </a:lnTo>
                        <a:lnTo>
                          <a:pt x="380" y="1056"/>
                        </a:lnTo>
                        <a:lnTo>
                          <a:pt x="341" y="1024"/>
                        </a:lnTo>
                        <a:lnTo>
                          <a:pt x="356" y="998"/>
                        </a:lnTo>
                        <a:lnTo>
                          <a:pt x="365" y="998"/>
                        </a:lnTo>
                        <a:lnTo>
                          <a:pt x="376" y="952"/>
                        </a:lnTo>
                        <a:lnTo>
                          <a:pt x="326" y="946"/>
                        </a:lnTo>
                        <a:lnTo>
                          <a:pt x="316" y="991"/>
                        </a:lnTo>
                        <a:lnTo>
                          <a:pt x="326" y="1024"/>
                        </a:lnTo>
                        <a:lnTo>
                          <a:pt x="346" y="1037"/>
                        </a:lnTo>
                        <a:lnTo>
                          <a:pt x="341" y="1062"/>
                        </a:lnTo>
                        <a:lnTo>
                          <a:pt x="336" y="1082"/>
                        </a:lnTo>
                        <a:lnTo>
                          <a:pt x="331" y="1095"/>
                        </a:lnTo>
                        <a:lnTo>
                          <a:pt x="316" y="1082"/>
                        </a:lnTo>
                        <a:lnTo>
                          <a:pt x="307" y="1140"/>
                        </a:lnTo>
                        <a:lnTo>
                          <a:pt x="301" y="1159"/>
                        </a:lnTo>
                        <a:lnTo>
                          <a:pt x="296" y="1173"/>
                        </a:lnTo>
                        <a:lnTo>
                          <a:pt x="301" y="1198"/>
                        </a:lnTo>
                        <a:lnTo>
                          <a:pt x="316" y="1205"/>
                        </a:lnTo>
                        <a:lnTo>
                          <a:pt x="307" y="1231"/>
                        </a:lnTo>
                        <a:lnTo>
                          <a:pt x="286" y="1244"/>
                        </a:lnTo>
                        <a:lnTo>
                          <a:pt x="281" y="1269"/>
                        </a:lnTo>
                        <a:lnTo>
                          <a:pt x="292" y="1310"/>
                        </a:lnTo>
                        <a:lnTo>
                          <a:pt x="307" y="1335"/>
                        </a:lnTo>
                        <a:lnTo>
                          <a:pt x="326" y="1353"/>
                        </a:lnTo>
                        <a:lnTo>
                          <a:pt x="346" y="1347"/>
                        </a:lnTo>
                        <a:lnTo>
                          <a:pt x="406" y="1399"/>
                        </a:lnTo>
                        <a:lnTo>
                          <a:pt x="425" y="1424"/>
                        </a:lnTo>
                        <a:lnTo>
                          <a:pt x="533" y="1503"/>
                        </a:lnTo>
                        <a:lnTo>
                          <a:pt x="602" y="1490"/>
                        </a:lnTo>
                        <a:lnTo>
                          <a:pt x="657" y="1542"/>
                        </a:lnTo>
                        <a:lnTo>
                          <a:pt x="593" y="1639"/>
                        </a:lnTo>
                        <a:lnTo>
                          <a:pt x="543" y="1768"/>
                        </a:lnTo>
                        <a:lnTo>
                          <a:pt x="583" y="1768"/>
                        </a:lnTo>
                        <a:lnTo>
                          <a:pt x="613" y="1761"/>
                        </a:lnTo>
                        <a:lnTo>
                          <a:pt x="617" y="1645"/>
                        </a:lnTo>
                        <a:lnTo>
                          <a:pt x="617" y="1697"/>
                        </a:lnTo>
                        <a:lnTo>
                          <a:pt x="623" y="1716"/>
                        </a:lnTo>
                        <a:lnTo>
                          <a:pt x="628" y="1742"/>
                        </a:lnTo>
                        <a:lnTo>
                          <a:pt x="617" y="1761"/>
                        </a:lnTo>
                        <a:lnTo>
                          <a:pt x="623" y="1782"/>
                        </a:lnTo>
                        <a:lnTo>
                          <a:pt x="642" y="1749"/>
                        </a:lnTo>
                        <a:lnTo>
                          <a:pt x="666" y="1749"/>
                        </a:lnTo>
                        <a:lnTo>
                          <a:pt x="651" y="1573"/>
                        </a:lnTo>
                        <a:lnTo>
                          <a:pt x="666" y="1542"/>
                        </a:lnTo>
                        <a:lnTo>
                          <a:pt x="651" y="1600"/>
                        </a:lnTo>
                        <a:lnTo>
                          <a:pt x="666" y="1612"/>
                        </a:lnTo>
                        <a:lnTo>
                          <a:pt x="651" y="1664"/>
                        </a:lnTo>
                        <a:lnTo>
                          <a:pt x="662" y="1716"/>
                        </a:lnTo>
                        <a:lnTo>
                          <a:pt x="682" y="1761"/>
                        </a:lnTo>
                        <a:lnTo>
                          <a:pt x="638" y="1788"/>
                        </a:lnTo>
                        <a:lnTo>
                          <a:pt x="602" y="1807"/>
                        </a:lnTo>
                        <a:lnTo>
                          <a:pt x="647" y="1846"/>
                        </a:lnTo>
                        <a:lnTo>
                          <a:pt x="617" y="1852"/>
                        </a:lnTo>
                        <a:lnTo>
                          <a:pt x="593" y="1838"/>
                        </a:lnTo>
                        <a:lnTo>
                          <a:pt x="539" y="1827"/>
                        </a:lnTo>
                        <a:lnTo>
                          <a:pt x="533" y="1885"/>
                        </a:lnTo>
                        <a:lnTo>
                          <a:pt x="539" y="1898"/>
                        </a:lnTo>
                        <a:lnTo>
                          <a:pt x="514" y="1937"/>
                        </a:lnTo>
                        <a:lnTo>
                          <a:pt x="494" y="1976"/>
                        </a:lnTo>
                        <a:lnTo>
                          <a:pt x="494" y="2022"/>
                        </a:lnTo>
                        <a:lnTo>
                          <a:pt x="613" y="2001"/>
                        </a:lnTo>
                        <a:lnTo>
                          <a:pt x="608" y="2022"/>
                        </a:lnTo>
                        <a:lnTo>
                          <a:pt x="588" y="2040"/>
                        </a:lnTo>
                        <a:lnTo>
                          <a:pt x="484" y="2053"/>
                        </a:lnTo>
                        <a:lnTo>
                          <a:pt x="415" y="2163"/>
                        </a:lnTo>
                        <a:lnTo>
                          <a:pt x="356" y="2260"/>
                        </a:lnTo>
                        <a:lnTo>
                          <a:pt x="341" y="2279"/>
                        </a:lnTo>
                        <a:lnTo>
                          <a:pt x="341" y="2351"/>
                        </a:lnTo>
                        <a:lnTo>
                          <a:pt x="370" y="2345"/>
                        </a:lnTo>
                        <a:lnTo>
                          <a:pt x="406" y="2494"/>
                        </a:lnTo>
                        <a:lnTo>
                          <a:pt x="217" y="244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30" name="Freeform 6"/>
                  <p:cNvSpPr>
                    <a:spLocks/>
                  </p:cNvSpPr>
                  <p:nvPr userDrawn="1"/>
                </p:nvSpPr>
                <p:spPr bwMode="auto">
                  <a:xfrm>
                    <a:off x="3469" y="1038"/>
                    <a:ext cx="1386" cy="1118"/>
                  </a:xfrm>
                  <a:custGeom>
                    <a:avLst/>
                    <a:gdLst/>
                    <a:ahLst/>
                    <a:cxnLst>
                      <a:cxn ang="0">
                        <a:pos x="474" y="891"/>
                      </a:cxn>
                      <a:cxn ang="0">
                        <a:pos x="356" y="704"/>
                      </a:cxn>
                      <a:cxn ang="0">
                        <a:pos x="296" y="704"/>
                      </a:cxn>
                      <a:cxn ang="0">
                        <a:pos x="326" y="859"/>
                      </a:cxn>
                      <a:cxn ang="0">
                        <a:pos x="267" y="814"/>
                      </a:cxn>
                      <a:cxn ang="0">
                        <a:pos x="242" y="762"/>
                      </a:cxn>
                      <a:cxn ang="0">
                        <a:pos x="212" y="717"/>
                      </a:cxn>
                      <a:cxn ang="0">
                        <a:pos x="109" y="769"/>
                      </a:cxn>
                      <a:cxn ang="0">
                        <a:pos x="88" y="679"/>
                      </a:cxn>
                      <a:cxn ang="0">
                        <a:pos x="178" y="634"/>
                      </a:cxn>
                      <a:cxn ang="0">
                        <a:pos x="252" y="608"/>
                      </a:cxn>
                      <a:cxn ang="0">
                        <a:pos x="223" y="511"/>
                      </a:cxn>
                      <a:cxn ang="0">
                        <a:pos x="242" y="446"/>
                      </a:cxn>
                      <a:cxn ang="0">
                        <a:pos x="0" y="162"/>
                      </a:cxn>
                      <a:cxn ang="0">
                        <a:pos x="771" y="162"/>
                      </a:cxn>
                      <a:cxn ang="0">
                        <a:pos x="880" y="168"/>
                      </a:cxn>
                      <a:cxn ang="0">
                        <a:pos x="999" y="201"/>
                      </a:cxn>
                      <a:cxn ang="0">
                        <a:pos x="1024" y="201"/>
                      </a:cxn>
                      <a:cxn ang="0">
                        <a:pos x="1147" y="266"/>
                      </a:cxn>
                      <a:cxn ang="0">
                        <a:pos x="1039" y="285"/>
                      </a:cxn>
                      <a:cxn ang="0">
                        <a:pos x="999" y="310"/>
                      </a:cxn>
                      <a:cxn ang="0">
                        <a:pos x="979" y="324"/>
                      </a:cxn>
                      <a:cxn ang="0">
                        <a:pos x="1197" y="382"/>
                      </a:cxn>
                      <a:cxn ang="0">
                        <a:pos x="1241" y="459"/>
                      </a:cxn>
                      <a:cxn ang="0">
                        <a:pos x="1083" y="420"/>
                      </a:cxn>
                      <a:cxn ang="0">
                        <a:pos x="1162" y="498"/>
                      </a:cxn>
                      <a:cxn ang="0">
                        <a:pos x="1260" y="511"/>
                      </a:cxn>
                      <a:cxn ang="0">
                        <a:pos x="1365" y="563"/>
                      </a:cxn>
                      <a:cxn ang="0">
                        <a:pos x="1256" y="621"/>
                      </a:cxn>
                      <a:cxn ang="0">
                        <a:pos x="1187" y="634"/>
                      </a:cxn>
                      <a:cxn ang="0">
                        <a:pos x="1320" y="704"/>
                      </a:cxn>
                      <a:cxn ang="0">
                        <a:pos x="1385" y="743"/>
                      </a:cxn>
                      <a:cxn ang="0">
                        <a:pos x="1291" y="769"/>
                      </a:cxn>
                      <a:cxn ang="0">
                        <a:pos x="1187" y="737"/>
                      </a:cxn>
                      <a:cxn ang="0">
                        <a:pos x="1192" y="775"/>
                      </a:cxn>
                      <a:cxn ang="0">
                        <a:pos x="1108" y="795"/>
                      </a:cxn>
                      <a:cxn ang="0">
                        <a:pos x="1108" y="698"/>
                      </a:cxn>
                      <a:cxn ang="0">
                        <a:pos x="964" y="691"/>
                      </a:cxn>
                      <a:cxn ang="0">
                        <a:pos x="984" y="808"/>
                      </a:cxn>
                      <a:cxn ang="0">
                        <a:pos x="919" y="775"/>
                      </a:cxn>
                      <a:cxn ang="0">
                        <a:pos x="812" y="731"/>
                      </a:cxn>
                      <a:cxn ang="0">
                        <a:pos x="767" y="847"/>
                      </a:cxn>
                      <a:cxn ang="0">
                        <a:pos x="614" y="859"/>
                      </a:cxn>
                      <a:cxn ang="0">
                        <a:pos x="623" y="891"/>
                      </a:cxn>
                      <a:cxn ang="0">
                        <a:pos x="697" y="911"/>
                      </a:cxn>
                      <a:cxn ang="0">
                        <a:pos x="865" y="957"/>
                      </a:cxn>
                      <a:cxn ang="0">
                        <a:pos x="672" y="943"/>
                      </a:cxn>
                      <a:cxn ang="0">
                        <a:pos x="756" y="988"/>
                      </a:cxn>
                      <a:cxn ang="0">
                        <a:pos x="737" y="1007"/>
                      </a:cxn>
                      <a:cxn ang="0">
                        <a:pos x="623" y="1053"/>
                      </a:cxn>
                      <a:cxn ang="0">
                        <a:pos x="410" y="1066"/>
                      </a:cxn>
                      <a:cxn ang="0">
                        <a:pos x="534" y="1092"/>
                      </a:cxn>
                    </a:cxnLst>
                    <a:rect l="0" t="0" r="r" b="b"/>
                    <a:pathLst>
                      <a:path w="1386" h="1118">
                        <a:moveTo>
                          <a:pt x="336" y="1034"/>
                        </a:moveTo>
                        <a:lnTo>
                          <a:pt x="376" y="1001"/>
                        </a:lnTo>
                        <a:lnTo>
                          <a:pt x="430" y="924"/>
                        </a:lnTo>
                        <a:lnTo>
                          <a:pt x="465" y="924"/>
                        </a:lnTo>
                        <a:lnTo>
                          <a:pt x="474" y="891"/>
                        </a:lnTo>
                        <a:lnTo>
                          <a:pt x="445" y="873"/>
                        </a:lnTo>
                        <a:lnTo>
                          <a:pt x="445" y="827"/>
                        </a:lnTo>
                        <a:lnTo>
                          <a:pt x="420" y="814"/>
                        </a:lnTo>
                        <a:lnTo>
                          <a:pt x="346" y="723"/>
                        </a:lnTo>
                        <a:lnTo>
                          <a:pt x="356" y="704"/>
                        </a:lnTo>
                        <a:lnTo>
                          <a:pt x="307" y="640"/>
                        </a:lnTo>
                        <a:lnTo>
                          <a:pt x="287" y="646"/>
                        </a:lnTo>
                        <a:lnTo>
                          <a:pt x="277" y="679"/>
                        </a:lnTo>
                        <a:lnTo>
                          <a:pt x="287" y="698"/>
                        </a:lnTo>
                        <a:lnTo>
                          <a:pt x="296" y="704"/>
                        </a:lnTo>
                        <a:lnTo>
                          <a:pt x="296" y="737"/>
                        </a:lnTo>
                        <a:lnTo>
                          <a:pt x="287" y="731"/>
                        </a:lnTo>
                        <a:lnTo>
                          <a:pt x="311" y="795"/>
                        </a:lnTo>
                        <a:lnTo>
                          <a:pt x="336" y="827"/>
                        </a:lnTo>
                        <a:lnTo>
                          <a:pt x="326" y="859"/>
                        </a:lnTo>
                        <a:lnTo>
                          <a:pt x="316" y="814"/>
                        </a:lnTo>
                        <a:lnTo>
                          <a:pt x="296" y="833"/>
                        </a:lnTo>
                        <a:lnTo>
                          <a:pt x="292" y="802"/>
                        </a:lnTo>
                        <a:lnTo>
                          <a:pt x="277" y="795"/>
                        </a:lnTo>
                        <a:lnTo>
                          <a:pt x="267" y="814"/>
                        </a:lnTo>
                        <a:lnTo>
                          <a:pt x="257" y="795"/>
                        </a:lnTo>
                        <a:lnTo>
                          <a:pt x="257" y="775"/>
                        </a:lnTo>
                        <a:lnTo>
                          <a:pt x="217" y="795"/>
                        </a:lnTo>
                        <a:lnTo>
                          <a:pt x="202" y="781"/>
                        </a:lnTo>
                        <a:lnTo>
                          <a:pt x="242" y="762"/>
                        </a:lnTo>
                        <a:lnTo>
                          <a:pt x="247" y="743"/>
                        </a:lnTo>
                        <a:lnTo>
                          <a:pt x="217" y="743"/>
                        </a:lnTo>
                        <a:lnTo>
                          <a:pt x="208" y="769"/>
                        </a:lnTo>
                        <a:lnTo>
                          <a:pt x="174" y="743"/>
                        </a:lnTo>
                        <a:lnTo>
                          <a:pt x="212" y="717"/>
                        </a:lnTo>
                        <a:lnTo>
                          <a:pt x="202" y="698"/>
                        </a:lnTo>
                        <a:lnTo>
                          <a:pt x="174" y="710"/>
                        </a:lnTo>
                        <a:lnTo>
                          <a:pt x="159" y="731"/>
                        </a:lnTo>
                        <a:lnTo>
                          <a:pt x="159" y="743"/>
                        </a:lnTo>
                        <a:lnTo>
                          <a:pt x="109" y="769"/>
                        </a:lnTo>
                        <a:lnTo>
                          <a:pt x="109" y="737"/>
                        </a:lnTo>
                        <a:lnTo>
                          <a:pt x="69" y="756"/>
                        </a:lnTo>
                        <a:lnTo>
                          <a:pt x="75" y="710"/>
                        </a:lnTo>
                        <a:lnTo>
                          <a:pt x="69" y="673"/>
                        </a:lnTo>
                        <a:lnTo>
                          <a:pt x="88" y="679"/>
                        </a:lnTo>
                        <a:lnTo>
                          <a:pt x="94" y="698"/>
                        </a:lnTo>
                        <a:lnTo>
                          <a:pt x="118" y="685"/>
                        </a:lnTo>
                        <a:lnTo>
                          <a:pt x="159" y="673"/>
                        </a:lnTo>
                        <a:lnTo>
                          <a:pt x="174" y="679"/>
                        </a:lnTo>
                        <a:lnTo>
                          <a:pt x="178" y="634"/>
                        </a:lnTo>
                        <a:lnTo>
                          <a:pt x="193" y="665"/>
                        </a:lnTo>
                        <a:lnTo>
                          <a:pt x="202" y="640"/>
                        </a:lnTo>
                        <a:lnTo>
                          <a:pt x="217" y="621"/>
                        </a:lnTo>
                        <a:lnTo>
                          <a:pt x="242" y="634"/>
                        </a:lnTo>
                        <a:lnTo>
                          <a:pt x="252" y="608"/>
                        </a:lnTo>
                        <a:lnTo>
                          <a:pt x="247" y="594"/>
                        </a:lnTo>
                        <a:lnTo>
                          <a:pt x="202" y="588"/>
                        </a:lnTo>
                        <a:lnTo>
                          <a:pt x="153" y="575"/>
                        </a:lnTo>
                        <a:lnTo>
                          <a:pt x="193" y="523"/>
                        </a:lnTo>
                        <a:lnTo>
                          <a:pt x="223" y="511"/>
                        </a:lnTo>
                        <a:lnTo>
                          <a:pt x="223" y="484"/>
                        </a:lnTo>
                        <a:lnTo>
                          <a:pt x="227" y="498"/>
                        </a:lnTo>
                        <a:lnTo>
                          <a:pt x="193" y="478"/>
                        </a:lnTo>
                        <a:lnTo>
                          <a:pt x="202" y="459"/>
                        </a:lnTo>
                        <a:lnTo>
                          <a:pt x="242" y="446"/>
                        </a:lnTo>
                        <a:lnTo>
                          <a:pt x="242" y="426"/>
                        </a:lnTo>
                        <a:lnTo>
                          <a:pt x="183" y="426"/>
                        </a:lnTo>
                        <a:lnTo>
                          <a:pt x="118" y="395"/>
                        </a:lnTo>
                        <a:lnTo>
                          <a:pt x="30" y="337"/>
                        </a:lnTo>
                        <a:lnTo>
                          <a:pt x="0" y="162"/>
                        </a:lnTo>
                        <a:lnTo>
                          <a:pt x="118" y="0"/>
                        </a:lnTo>
                        <a:lnTo>
                          <a:pt x="307" y="13"/>
                        </a:lnTo>
                        <a:lnTo>
                          <a:pt x="618" y="156"/>
                        </a:lnTo>
                        <a:lnTo>
                          <a:pt x="652" y="110"/>
                        </a:lnTo>
                        <a:lnTo>
                          <a:pt x="771" y="162"/>
                        </a:lnTo>
                        <a:lnTo>
                          <a:pt x="841" y="156"/>
                        </a:lnTo>
                        <a:lnTo>
                          <a:pt x="835" y="104"/>
                        </a:lnTo>
                        <a:lnTo>
                          <a:pt x="865" y="137"/>
                        </a:lnTo>
                        <a:lnTo>
                          <a:pt x="910" y="137"/>
                        </a:lnTo>
                        <a:lnTo>
                          <a:pt x="880" y="168"/>
                        </a:lnTo>
                        <a:lnTo>
                          <a:pt x="890" y="187"/>
                        </a:lnTo>
                        <a:lnTo>
                          <a:pt x="900" y="168"/>
                        </a:lnTo>
                        <a:lnTo>
                          <a:pt x="919" y="174"/>
                        </a:lnTo>
                        <a:lnTo>
                          <a:pt x="975" y="162"/>
                        </a:lnTo>
                        <a:lnTo>
                          <a:pt x="999" y="201"/>
                        </a:lnTo>
                        <a:lnTo>
                          <a:pt x="970" y="201"/>
                        </a:lnTo>
                        <a:lnTo>
                          <a:pt x="949" y="220"/>
                        </a:lnTo>
                        <a:lnTo>
                          <a:pt x="984" y="220"/>
                        </a:lnTo>
                        <a:lnTo>
                          <a:pt x="1009" y="220"/>
                        </a:lnTo>
                        <a:lnTo>
                          <a:pt x="1024" y="201"/>
                        </a:lnTo>
                        <a:lnTo>
                          <a:pt x="1054" y="239"/>
                        </a:lnTo>
                        <a:lnTo>
                          <a:pt x="1069" y="272"/>
                        </a:lnTo>
                        <a:lnTo>
                          <a:pt x="1097" y="220"/>
                        </a:lnTo>
                        <a:lnTo>
                          <a:pt x="1097" y="253"/>
                        </a:lnTo>
                        <a:lnTo>
                          <a:pt x="1147" y="266"/>
                        </a:lnTo>
                        <a:lnTo>
                          <a:pt x="1108" y="305"/>
                        </a:lnTo>
                        <a:lnTo>
                          <a:pt x="1078" y="310"/>
                        </a:lnTo>
                        <a:lnTo>
                          <a:pt x="1058" y="343"/>
                        </a:lnTo>
                        <a:lnTo>
                          <a:pt x="1014" y="337"/>
                        </a:lnTo>
                        <a:lnTo>
                          <a:pt x="1039" y="285"/>
                        </a:lnTo>
                        <a:lnTo>
                          <a:pt x="1019" y="253"/>
                        </a:lnTo>
                        <a:lnTo>
                          <a:pt x="1004" y="278"/>
                        </a:lnTo>
                        <a:lnTo>
                          <a:pt x="1019" y="310"/>
                        </a:lnTo>
                        <a:lnTo>
                          <a:pt x="1004" y="337"/>
                        </a:lnTo>
                        <a:lnTo>
                          <a:pt x="999" y="310"/>
                        </a:lnTo>
                        <a:lnTo>
                          <a:pt x="975" y="291"/>
                        </a:lnTo>
                        <a:lnTo>
                          <a:pt x="940" y="272"/>
                        </a:lnTo>
                        <a:lnTo>
                          <a:pt x="925" y="285"/>
                        </a:lnTo>
                        <a:lnTo>
                          <a:pt x="949" y="305"/>
                        </a:lnTo>
                        <a:lnTo>
                          <a:pt x="979" y="324"/>
                        </a:lnTo>
                        <a:lnTo>
                          <a:pt x="994" y="362"/>
                        </a:lnTo>
                        <a:lnTo>
                          <a:pt x="1039" y="374"/>
                        </a:lnTo>
                        <a:lnTo>
                          <a:pt x="1097" y="343"/>
                        </a:lnTo>
                        <a:lnTo>
                          <a:pt x="1108" y="374"/>
                        </a:lnTo>
                        <a:lnTo>
                          <a:pt x="1197" y="382"/>
                        </a:lnTo>
                        <a:lnTo>
                          <a:pt x="1247" y="407"/>
                        </a:lnTo>
                        <a:lnTo>
                          <a:pt x="1276" y="395"/>
                        </a:lnTo>
                        <a:lnTo>
                          <a:pt x="1276" y="426"/>
                        </a:lnTo>
                        <a:lnTo>
                          <a:pt x="1247" y="420"/>
                        </a:lnTo>
                        <a:lnTo>
                          <a:pt x="1241" y="459"/>
                        </a:lnTo>
                        <a:lnTo>
                          <a:pt x="1202" y="453"/>
                        </a:lnTo>
                        <a:lnTo>
                          <a:pt x="1187" y="426"/>
                        </a:lnTo>
                        <a:lnTo>
                          <a:pt x="1183" y="446"/>
                        </a:lnTo>
                        <a:lnTo>
                          <a:pt x="1118" y="440"/>
                        </a:lnTo>
                        <a:lnTo>
                          <a:pt x="1083" y="420"/>
                        </a:lnTo>
                        <a:lnTo>
                          <a:pt x="1073" y="459"/>
                        </a:lnTo>
                        <a:lnTo>
                          <a:pt x="1093" y="453"/>
                        </a:lnTo>
                        <a:lnTo>
                          <a:pt x="1103" y="465"/>
                        </a:lnTo>
                        <a:lnTo>
                          <a:pt x="1097" y="492"/>
                        </a:lnTo>
                        <a:lnTo>
                          <a:pt x="1162" y="498"/>
                        </a:lnTo>
                        <a:lnTo>
                          <a:pt x="1197" y="505"/>
                        </a:lnTo>
                        <a:lnTo>
                          <a:pt x="1187" y="536"/>
                        </a:lnTo>
                        <a:lnTo>
                          <a:pt x="1207" y="523"/>
                        </a:lnTo>
                        <a:lnTo>
                          <a:pt x="1222" y="542"/>
                        </a:lnTo>
                        <a:lnTo>
                          <a:pt x="1260" y="511"/>
                        </a:lnTo>
                        <a:lnTo>
                          <a:pt x="1271" y="542"/>
                        </a:lnTo>
                        <a:lnTo>
                          <a:pt x="1310" y="530"/>
                        </a:lnTo>
                        <a:lnTo>
                          <a:pt x="1331" y="550"/>
                        </a:lnTo>
                        <a:lnTo>
                          <a:pt x="1340" y="563"/>
                        </a:lnTo>
                        <a:lnTo>
                          <a:pt x="1365" y="563"/>
                        </a:lnTo>
                        <a:lnTo>
                          <a:pt x="1375" y="594"/>
                        </a:lnTo>
                        <a:lnTo>
                          <a:pt x="1346" y="608"/>
                        </a:lnTo>
                        <a:lnTo>
                          <a:pt x="1305" y="602"/>
                        </a:lnTo>
                        <a:lnTo>
                          <a:pt x="1286" y="627"/>
                        </a:lnTo>
                        <a:lnTo>
                          <a:pt x="1256" y="621"/>
                        </a:lnTo>
                        <a:lnTo>
                          <a:pt x="1217" y="608"/>
                        </a:lnTo>
                        <a:lnTo>
                          <a:pt x="1183" y="621"/>
                        </a:lnTo>
                        <a:lnTo>
                          <a:pt x="1168" y="602"/>
                        </a:lnTo>
                        <a:lnTo>
                          <a:pt x="1162" y="613"/>
                        </a:lnTo>
                        <a:lnTo>
                          <a:pt x="1187" y="634"/>
                        </a:lnTo>
                        <a:lnTo>
                          <a:pt x="1237" y="640"/>
                        </a:lnTo>
                        <a:lnTo>
                          <a:pt x="1212" y="665"/>
                        </a:lnTo>
                        <a:lnTo>
                          <a:pt x="1286" y="673"/>
                        </a:lnTo>
                        <a:lnTo>
                          <a:pt x="1286" y="698"/>
                        </a:lnTo>
                        <a:lnTo>
                          <a:pt x="1320" y="704"/>
                        </a:lnTo>
                        <a:lnTo>
                          <a:pt x="1340" y="704"/>
                        </a:lnTo>
                        <a:lnTo>
                          <a:pt x="1346" y="710"/>
                        </a:lnTo>
                        <a:lnTo>
                          <a:pt x="1380" y="698"/>
                        </a:lnTo>
                        <a:lnTo>
                          <a:pt x="1375" y="710"/>
                        </a:lnTo>
                        <a:lnTo>
                          <a:pt x="1385" y="743"/>
                        </a:lnTo>
                        <a:lnTo>
                          <a:pt x="1350" y="743"/>
                        </a:lnTo>
                        <a:lnTo>
                          <a:pt x="1346" y="762"/>
                        </a:lnTo>
                        <a:lnTo>
                          <a:pt x="1316" y="749"/>
                        </a:lnTo>
                        <a:lnTo>
                          <a:pt x="1296" y="749"/>
                        </a:lnTo>
                        <a:lnTo>
                          <a:pt x="1291" y="769"/>
                        </a:lnTo>
                        <a:lnTo>
                          <a:pt x="1267" y="762"/>
                        </a:lnTo>
                        <a:lnTo>
                          <a:pt x="1276" y="723"/>
                        </a:lnTo>
                        <a:lnTo>
                          <a:pt x="1226" y="723"/>
                        </a:lnTo>
                        <a:lnTo>
                          <a:pt x="1222" y="743"/>
                        </a:lnTo>
                        <a:lnTo>
                          <a:pt x="1187" y="737"/>
                        </a:lnTo>
                        <a:lnTo>
                          <a:pt x="1153" y="743"/>
                        </a:lnTo>
                        <a:lnTo>
                          <a:pt x="1142" y="704"/>
                        </a:lnTo>
                        <a:lnTo>
                          <a:pt x="1133" y="723"/>
                        </a:lnTo>
                        <a:lnTo>
                          <a:pt x="1153" y="749"/>
                        </a:lnTo>
                        <a:lnTo>
                          <a:pt x="1192" y="775"/>
                        </a:lnTo>
                        <a:lnTo>
                          <a:pt x="1217" y="795"/>
                        </a:lnTo>
                        <a:lnTo>
                          <a:pt x="1177" y="789"/>
                        </a:lnTo>
                        <a:lnTo>
                          <a:pt x="1172" y="814"/>
                        </a:lnTo>
                        <a:lnTo>
                          <a:pt x="1168" y="827"/>
                        </a:lnTo>
                        <a:lnTo>
                          <a:pt x="1108" y="795"/>
                        </a:lnTo>
                        <a:lnTo>
                          <a:pt x="1054" y="737"/>
                        </a:lnTo>
                        <a:lnTo>
                          <a:pt x="1103" y="762"/>
                        </a:lnTo>
                        <a:lnTo>
                          <a:pt x="1127" y="723"/>
                        </a:lnTo>
                        <a:lnTo>
                          <a:pt x="1069" y="710"/>
                        </a:lnTo>
                        <a:lnTo>
                          <a:pt x="1108" y="698"/>
                        </a:lnTo>
                        <a:lnTo>
                          <a:pt x="1073" y="665"/>
                        </a:lnTo>
                        <a:lnTo>
                          <a:pt x="1033" y="737"/>
                        </a:lnTo>
                        <a:lnTo>
                          <a:pt x="1024" y="698"/>
                        </a:lnTo>
                        <a:lnTo>
                          <a:pt x="1004" y="731"/>
                        </a:lnTo>
                        <a:lnTo>
                          <a:pt x="964" y="691"/>
                        </a:lnTo>
                        <a:lnTo>
                          <a:pt x="984" y="762"/>
                        </a:lnTo>
                        <a:lnTo>
                          <a:pt x="979" y="795"/>
                        </a:lnTo>
                        <a:lnTo>
                          <a:pt x="1048" y="808"/>
                        </a:lnTo>
                        <a:lnTo>
                          <a:pt x="930" y="814"/>
                        </a:lnTo>
                        <a:lnTo>
                          <a:pt x="984" y="808"/>
                        </a:lnTo>
                        <a:lnTo>
                          <a:pt x="960" y="743"/>
                        </a:lnTo>
                        <a:lnTo>
                          <a:pt x="900" y="731"/>
                        </a:lnTo>
                        <a:lnTo>
                          <a:pt x="880" y="704"/>
                        </a:lnTo>
                        <a:lnTo>
                          <a:pt x="865" y="762"/>
                        </a:lnTo>
                        <a:lnTo>
                          <a:pt x="919" y="775"/>
                        </a:lnTo>
                        <a:lnTo>
                          <a:pt x="875" y="781"/>
                        </a:lnTo>
                        <a:lnTo>
                          <a:pt x="831" y="789"/>
                        </a:lnTo>
                        <a:lnTo>
                          <a:pt x="856" y="756"/>
                        </a:lnTo>
                        <a:lnTo>
                          <a:pt x="841" y="704"/>
                        </a:lnTo>
                        <a:lnTo>
                          <a:pt x="812" y="731"/>
                        </a:lnTo>
                        <a:lnTo>
                          <a:pt x="821" y="781"/>
                        </a:lnTo>
                        <a:lnTo>
                          <a:pt x="777" y="802"/>
                        </a:lnTo>
                        <a:lnTo>
                          <a:pt x="890" y="833"/>
                        </a:lnTo>
                        <a:lnTo>
                          <a:pt x="781" y="827"/>
                        </a:lnTo>
                        <a:lnTo>
                          <a:pt x="767" y="847"/>
                        </a:lnTo>
                        <a:lnTo>
                          <a:pt x="737" y="820"/>
                        </a:lnTo>
                        <a:lnTo>
                          <a:pt x="717" y="847"/>
                        </a:lnTo>
                        <a:lnTo>
                          <a:pt x="663" y="756"/>
                        </a:lnTo>
                        <a:lnTo>
                          <a:pt x="633" y="769"/>
                        </a:lnTo>
                        <a:lnTo>
                          <a:pt x="614" y="859"/>
                        </a:lnTo>
                        <a:lnTo>
                          <a:pt x="697" y="802"/>
                        </a:lnTo>
                        <a:lnTo>
                          <a:pt x="672" y="833"/>
                        </a:lnTo>
                        <a:lnTo>
                          <a:pt x="623" y="820"/>
                        </a:lnTo>
                        <a:lnTo>
                          <a:pt x="618" y="859"/>
                        </a:lnTo>
                        <a:lnTo>
                          <a:pt x="623" y="891"/>
                        </a:lnTo>
                        <a:lnTo>
                          <a:pt x="663" y="820"/>
                        </a:lnTo>
                        <a:lnTo>
                          <a:pt x="727" y="891"/>
                        </a:lnTo>
                        <a:lnTo>
                          <a:pt x="792" y="853"/>
                        </a:lnTo>
                        <a:lnTo>
                          <a:pt x="756" y="899"/>
                        </a:lnTo>
                        <a:lnTo>
                          <a:pt x="697" y="911"/>
                        </a:lnTo>
                        <a:lnTo>
                          <a:pt x="648" y="916"/>
                        </a:lnTo>
                        <a:lnTo>
                          <a:pt x="603" y="1001"/>
                        </a:lnTo>
                        <a:lnTo>
                          <a:pt x="747" y="916"/>
                        </a:lnTo>
                        <a:lnTo>
                          <a:pt x="747" y="949"/>
                        </a:lnTo>
                        <a:lnTo>
                          <a:pt x="865" y="957"/>
                        </a:lnTo>
                        <a:lnTo>
                          <a:pt x="900" y="930"/>
                        </a:lnTo>
                        <a:lnTo>
                          <a:pt x="934" y="957"/>
                        </a:lnTo>
                        <a:lnTo>
                          <a:pt x="870" y="957"/>
                        </a:lnTo>
                        <a:lnTo>
                          <a:pt x="732" y="957"/>
                        </a:lnTo>
                        <a:lnTo>
                          <a:pt x="672" y="943"/>
                        </a:lnTo>
                        <a:lnTo>
                          <a:pt x="618" y="957"/>
                        </a:lnTo>
                        <a:lnTo>
                          <a:pt x="614" y="995"/>
                        </a:lnTo>
                        <a:lnTo>
                          <a:pt x="732" y="995"/>
                        </a:lnTo>
                        <a:lnTo>
                          <a:pt x="737" y="1007"/>
                        </a:lnTo>
                        <a:lnTo>
                          <a:pt x="756" y="988"/>
                        </a:lnTo>
                        <a:lnTo>
                          <a:pt x="805" y="995"/>
                        </a:lnTo>
                        <a:lnTo>
                          <a:pt x="781" y="1001"/>
                        </a:lnTo>
                        <a:lnTo>
                          <a:pt x="831" y="1040"/>
                        </a:lnTo>
                        <a:lnTo>
                          <a:pt x="767" y="1001"/>
                        </a:lnTo>
                        <a:lnTo>
                          <a:pt x="737" y="1007"/>
                        </a:lnTo>
                        <a:lnTo>
                          <a:pt x="667" y="1001"/>
                        </a:lnTo>
                        <a:lnTo>
                          <a:pt x="603" y="1007"/>
                        </a:lnTo>
                        <a:lnTo>
                          <a:pt x="648" y="1020"/>
                        </a:lnTo>
                        <a:lnTo>
                          <a:pt x="642" y="1053"/>
                        </a:lnTo>
                        <a:lnTo>
                          <a:pt x="623" y="1053"/>
                        </a:lnTo>
                        <a:lnTo>
                          <a:pt x="629" y="1034"/>
                        </a:lnTo>
                        <a:lnTo>
                          <a:pt x="579" y="1028"/>
                        </a:lnTo>
                        <a:lnTo>
                          <a:pt x="479" y="1001"/>
                        </a:lnTo>
                        <a:lnTo>
                          <a:pt x="410" y="1047"/>
                        </a:lnTo>
                        <a:lnTo>
                          <a:pt x="410" y="1066"/>
                        </a:lnTo>
                        <a:lnTo>
                          <a:pt x="539" y="1072"/>
                        </a:lnTo>
                        <a:lnTo>
                          <a:pt x="584" y="1059"/>
                        </a:lnTo>
                        <a:lnTo>
                          <a:pt x="614" y="1072"/>
                        </a:lnTo>
                        <a:lnTo>
                          <a:pt x="588" y="1078"/>
                        </a:lnTo>
                        <a:lnTo>
                          <a:pt x="534" y="1092"/>
                        </a:lnTo>
                        <a:lnTo>
                          <a:pt x="474" y="1078"/>
                        </a:lnTo>
                        <a:lnTo>
                          <a:pt x="376" y="1092"/>
                        </a:lnTo>
                        <a:lnTo>
                          <a:pt x="376" y="1117"/>
                        </a:lnTo>
                        <a:lnTo>
                          <a:pt x="336" y="103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 userDrawn="1"/>
                </p:nvSpPr>
                <p:spPr bwMode="auto">
                  <a:xfrm>
                    <a:off x="3654" y="1839"/>
                    <a:ext cx="356" cy="792"/>
                  </a:xfrm>
                  <a:custGeom>
                    <a:avLst/>
                    <a:gdLst/>
                    <a:ahLst/>
                    <a:cxnLst>
                      <a:cxn ang="0">
                        <a:pos x="232" y="726"/>
                      </a:cxn>
                      <a:cxn ang="0">
                        <a:pos x="160" y="785"/>
                      </a:cxn>
                      <a:cxn ang="0">
                        <a:pos x="355" y="603"/>
                      </a:cxn>
                      <a:cxn ang="0">
                        <a:pos x="340" y="603"/>
                      </a:cxn>
                      <a:cxn ang="0">
                        <a:pos x="291" y="603"/>
                      </a:cxn>
                      <a:cxn ang="0">
                        <a:pos x="311" y="526"/>
                      </a:cxn>
                      <a:cxn ang="0">
                        <a:pos x="276" y="540"/>
                      </a:cxn>
                      <a:cxn ang="0">
                        <a:pos x="218" y="622"/>
                      </a:cxn>
                      <a:cxn ang="0">
                        <a:pos x="214" y="386"/>
                      </a:cxn>
                      <a:cxn ang="0">
                        <a:pos x="238" y="288"/>
                      </a:cxn>
                      <a:cxn ang="0">
                        <a:pos x="296" y="211"/>
                      </a:cxn>
                      <a:cxn ang="0">
                        <a:pos x="252" y="251"/>
                      </a:cxn>
                      <a:cxn ang="0">
                        <a:pos x="276" y="200"/>
                      </a:cxn>
                      <a:cxn ang="0">
                        <a:pos x="243" y="167"/>
                      </a:cxn>
                      <a:cxn ang="0">
                        <a:pos x="258" y="135"/>
                      </a:cxn>
                      <a:cxn ang="0">
                        <a:pos x="243" y="109"/>
                      </a:cxn>
                      <a:cxn ang="0">
                        <a:pos x="218" y="78"/>
                      </a:cxn>
                      <a:cxn ang="0">
                        <a:pos x="77" y="0"/>
                      </a:cxn>
                      <a:cxn ang="0">
                        <a:pos x="190" y="78"/>
                      </a:cxn>
                      <a:cxn ang="0">
                        <a:pos x="199" y="115"/>
                      </a:cxn>
                      <a:cxn ang="0">
                        <a:pos x="160" y="71"/>
                      </a:cxn>
                      <a:cxn ang="0">
                        <a:pos x="121" y="90"/>
                      </a:cxn>
                      <a:cxn ang="0">
                        <a:pos x="140" y="103"/>
                      </a:cxn>
                      <a:cxn ang="0">
                        <a:pos x="194" y="129"/>
                      </a:cxn>
                      <a:cxn ang="0">
                        <a:pos x="194" y="161"/>
                      </a:cxn>
                      <a:cxn ang="0">
                        <a:pos x="160" y="148"/>
                      </a:cxn>
                      <a:cxn ang="0">
                        <a:pos x="107" y="180"/>
                      </a:cxn>
                      <a:cxn ang="0">
                        <a:pos x="155" y="167"/>
                      </a:cxn>
                      <a:cxn ang="0">
                        <a:pos x="199" y="192"/>
                      </a:cxn>
                      <a:cxn ang="0">
                        <a:pos x="184" y="192"/>
                      </a:cxn>
                      <a:cxn ang="0">
                        <a:pos x="150" y="192"/>
                      </a:cxn>
                      <a:cxn ang="0">
                        <a:pos x="150" y="251"/>
                      </a:cxn>
                      <a:cxn ang="0">
                        <a:pos x="111" y="219"/>
                      </a:cxn>
                      <a:cxn ang="0">
                        <a:pos x="96" y="142"/>
                      </a:cxn>
                      <a:cxn ang="0">
                        <a:pos x="107" y="103"/>
                      </a:cxn>
                      <a:cxn ang="0">
                        <a:pos x="77" y="109"/>
                      </a:cxn>
                      <a:cxn ang="0">
                        <a:pos x="77" y="161"/>
                      </a:cxn>
                      <a:cxn ang="0">
                        <a:pos x="34" y="154"/>
                      </a:cxn>
                      <a:cxn ang="0">
                        <a:pos x="77" y="219"/>
                      </a:cxn>
                      <a:cxn ang="0">
                        <a:pos x="53" y="257"/>
                      </a:cxn>
                      <a:cxn ang="0">
                        <a:pos x="116" y="257"/>
                      </a:cxn>
                      <a:cxn ang="0">
                        <a:pos x="63" y="282"/>
                      </a:cxn>
                      <a:cxn ang="0">
                        <a:pos x="116" y="282"/>
                      </a:cxn>
                      <a:cxn ang="0">
                        <a:pos x="160" y="309"/>
                      </a:cxn>
                      <a:cxn ang="0">
                        <a:pos x="199" y="271"/>
                      </a:cxn>
                      <a:cxn ang="0">
                        <a:pos x="184" y="315"/>
                      </a:cxn>
                      <a:cxn ang="0">
                        <a:pos x="136" y="296"/>
                      </a:cxn>
                      <a:cxn ang="0">
                        <a:pos x="180" y="405"/>
                      </a:cxn>
                      <a:cxn ang="0">
                        <a:pos x="170" y="444"/>
                      </a:cxn>
                      <a:cxn ang="0">
                        <a:pos x="118" y="690"/>
                      </a:cxn>
                    </a:cxnLst>
                    <a:rect l="0" t="0" r="r" b="b"/>
                    <a:pathLst>
                      <a:path w="356" h="792">
                        <a:moveTo>
                          <a:pt x="121" y="791"/>
                        </a:moveTo>
                        <a:lnTo>
                          <a:pt x="160" y="785"/>
                        </a:lnTo>
                        <a:lnTo>
                          <a:pt x="232" y="726"/>
                        </a:lnTo>
                        <a:lnTo>
                          <a:pt x="262" y="726"/>
                        </a:lnTo>
                        <a:lnTo>
                          <a:pt x="208" y="707"/>
                        </a:lnTo>
                        <a:lnTo>
                          <a:pt x="160" y="785"/>
                        </a:lnTo>
                        <a:lnTo>
                          <a:pt x="164" y="688"/>
                        </a:lnTo>
                        <a:lnTo>
                          <a:pt x="160" y="636"/>
                        </a:lnTo>
                        <a:lnTo>
                          <a:pt x="355" y="603"/>
                        </a:lnTo>
                        <a:lnTo>
                          <a:pt x="350" y="578"/>
                        </a:lnTo>
                        <a:lnTo>
                          <a:pt x="345" y="591"/>
                        </a:lnTo>
                        <a:lnTo>
                          <a:pt x="340" y="603"/>
                        </a:lnTo>
                        <a:lnTo>
                          <a:pt x="326" y="597"/>
                        </a:lnTo>
                        <a:lnTo>
                          <a:pt x="301" y="611"/>
                        </a:lnTo>
                        <a:lnTo>
                          <a:pt x="291" y="603"/>
                        </a:lnTo>
                        <a:lnTo>
                          <a:pt x="306" y="578"/>
                        </a:lnTo>
                        <a:lnTo>
                          <a:pt x="296" y="553"/>
                        </a:lnTo>
                        <a:lnTo>
                          <a:pt x="311" y="526"/>
                        </a:lnTo>
                        <a:lnTo>
                          <a:pt x="301" y="520"/>
                        </a:lnTo>
                        <a:lnTo>
                          <a:pt x="291" y="540"/>
                        </a:lnTo>
                        <a:lnTo>
                          <a:pt x="276" y="540"/>
                        </a:lnTo>
                        <a:lnTo>
                          <a:pt x="286" y="572"/>
                        </a:lnTo>
                        <a:lnTo>
                          <a:pt x="276" y="597"/>
                        </a:lnTo>
                        <a:lnTo>
                          <a:pt x="218" y="622"/>
                        </a:lnTo>
                        <a:lnTo>
                          <a:pt x="199" y="603"/>
                        </a:lnTo>
                        <a:lnTo>
                          <a:pt x="164" y="622"/>
                        </a:lnTo>
                        <a:lnTo>
                          <a:pt x="214" y="386"/>
                        </a:lnTo>
                        <a:lnTo>
                          <a:pt x="223" y="347"/>
                        </a:lnTo>
                        <a:lnTo>
                          <a:pt x="232" y="296"/>
                        </a:lnTo>
                        <a:lnTo>
                          <a:pt x="238" y="288"/>
                        </a:lnTo>
                        <a:lnTo>
                          <a:pt x="345" y="251"/>
                        </a:lnTo>
                        <a:lnTo>
                          <a:pt x="301" y="238"/>
                        </a:lnTo>
                        <a:lnTo>
                          <a:pt x="296" y="211"/>
                        </a:lnTo>
                        <a:lnTo>
                          <a:pt x="271" y="211"/>
                        </a:lnTo>
                        <a:lnTo>
                          <a:pt x="276" y="238"/>
                        </a:lnTo>
                        <a:lnTo>
                          <a:pt x="252" y="251"/>
                        </a:lnTo>
                        <a:lnTo>
                          <a:pt x="247" y="225"/>
                        </a:lnTo>
                        <a:lnTo>
                          <a:pt x="262" y="219"/>
                        </a:lnTo>
                        <a:lnTo>
                          <a:pt x="276" y="200"/>
                        </a:lnTo>
                        <a:lnTo>
                          <a:pt x="262" y="200"/>
                        </a:lnTo>
                        <a:lnTo>
                          <a:pt x="247" y="200"/>
                        </a:lnTo>
                        <a:lnTo>
                          <a:pt x="243" y="167"/>
                        </a:lnTo>
                        <a:lnTo>
                          <a:pt x="252" y="161"/>
                        </a:lnTo>
                        <a:lnTo>
                          <a:pt x="262" y="148"/>
                        </a:lnTo>
                        <a:lnTo>
                          <a:pt x="258" y="135"/>
                        </a:lnTo>
                        <a:lnTo>
                          <a:pt x="252" y="142"/>
                        </a:lnTo>
                        <a:lnTo>
                          <a:pt x="238" y="129"/>
                        </a:lnTo>
                        <a:lnTo>
                          <a:pt x="243" y="109"/>
                        </a:lnTo>
                        <a:lnTo>
                          <a:pt x="252" y="90"/>
                        </a:lnTo>
                        <a:lnTo>
                          <a:pt x="243" y="64"/>
                        </a:lnTo>
                        <a:lnTo>
                          <a:pt x="218" y="78"/>
                        </a:lnTo>
                        <a:lnTo>
                          <a:pt x="194" y="33"/>
                        </a:lnTo>
                        <a:lnTo>
                          <a:pt x="102" y="13"/>
                        </a:lnTo>
                        <a:lnTo>
                          <a:pt x="77" y="0"/>
                        </a:lnTo>
                        <a:lnTo>
                          <a:pt x="146" y="58"/>
                        </a:lnTo>
                        <a:lnTo>
                          <a:pt x="170" y="58"/>
                        </a:lnTo>
                        <a:lnTo>
                          <a:pt x="190" y="78"/>
                        </a:lnTo>
                        <a:lnTo>
                          <a:pt x="203" y="90"/>
                        </a:lnTo>
                        <a:lnTo>
                          <a:pt x="203" y="115"/>
                        </a:lnTo>
                        <a:lnTo>
                          <a:pt x="199" y="115"/>
                        </a:lnTo>
                        <a:lnTo>
                          <a:pt x="194" y="96"/>
                        </a:lnTo>
                        <a:lnTo>
                          <a:pt x="170" y="90"/>
                        </a:lnTo>
                        <a:lnTo>
                          <a:pt x="160" y="71"/>
                        </a:lnTo>
                        <a:lnTo>
                          <a:pt x="146" y="78"/>
                        </a:lnTo>
                        <a:lnTo>
                          <a:pt x="136" y="96"/>
                        </a:lnTo>
                        <a:lnTo>
                          <a:pt x="121" y="90"/>
                        </a:lnTo>
                        <a:lnTo>
                          <a:pt x="126" y="115"/>
                        </a:lnTo>
                        <a:lnTo>
                          <a:pt x="136" y="115"/>
                        </a:lnTo>
                        <a:lnTo>
                          <a:pt x="140" y="103"/>
                        </a:lnTo>
                        <a:lnTo>
                          <a:pt x="155" y="115"/>
                        </a:lnTo>
                        <a:lnTo>
                          <a:pt x="164" y="135"/>
                        </a:lnTo>
                        <a:lnTo>
                          <a:pt x="194" y="129"/>
                        </a:lnTo>
                        <a:lnTo>
                          <a:pt x="214" y="135"/>
                        </a:lnTo>
                        <a:lnTo>
                          <a:pt x="218" y="167"/>
                        </a:lnTo>
                        <a:lnTo>
                          <a:pt x="194" y="161"/>
                        </a:lnTo>
                        <a:lnTo>
                          <a:pt x="194" y="142"/>
                        </a:lnTo>
                        <a:lnTo>
                          <a:pt x="180" y="148"/>
                        </a:lnTo>
                        <a:lnTo>
                          <a:pt x="160" y="148"/>
                        </a:lnTo>
                        <a:lnTo>
                          <a:pt x="136" y="154"/>
                        </a:lnTo>
                        <a:lnTo>
                          <a:pt x="111" y="142"/>
                        </a:lnTo>
                        <a:lnTo>
                          <a:pt x="107" y="180"/>
                        </a:lnTo>
                        <a:lnTo>
                          <a:pt x="126" y="173"/>
                        </a:lnTo>
                        <a:lnTo>
                          <a:pt x="140" y="161"/>
                        </a:lnTo>
                        <a:lnTo>
                          <a:pt x="155" y="167"/>
                        </a:lnTo>
                        <a:lnTo>
                          <a:pt x="170" y="180"/>
                        </a:lnTo>
                        <a:lnTo>
                          <a:pt x="184" y="186"/>
                        </a:lnTo>
                        <a:lnTo>
                          <a:pt x="199" y="192"/>
                        </a:lnTo>
                        <a:lnTo>
                          <a:pt x="214" y="180"/>
                        </a:lnTo>
                        <a:lnTo>
                          <a:pt x="208" y="232"/>
                        </a:lnTo>
                        <a:lnTo>
                          <a:pt x="184" y="192"/>
                        </a:lnTo>
                        <a:lnTo>
                          <a:pt x="146" y="173"/>
                        </a:lnTo>
                        <a:lnTo>
                          <a:pt x="146" y="200"/>
                        </a:lnTo>
                        <a:lnTo>
                          <a:pt x="150" y="192"/>
                        </a:lnTo>
                        <a:lnTo>
                          <a:pt x="160" y="225"/>
                        </a:lnTo>
                        <a:lnTo>
                          <a:pt x="170" y="244"/>
                        </a:lnTo>
                        <a:lnTo>
                          <a:pt x="150" y="251"/>
                        </a:lnTo>
                        <a:lnTo>
                          <a:pt x="140" y="251"/>
                        </a:lnTo>
                        <a:lnTo>
                          <a:pt x="121" y="238"/>
                        </a:lnTo>
                        <a:lnTo>
                          <a:pt x="111" y="219"/>
                        </a:lnTo>
                        <a:lnTo>
                          <a:pt x="111" y="180"/>
                        </a:lnTo>
                        <a:lnTo>
                          <a:pt x="92" y="161"/>
                        </a:lnTo>
                        <a:lnTo>
                          <a:pt x="96" y="142"/>
                        </a:lnTo>
                        <a:lnTo>
                          <a:pt x="111" y="121"/>
                        </a:lnTo>
                        <a:lnTo>
                          <a:pt x="121" y="109"/>
                        </a:lnTo>
                        <a:lnTo>
                          <a:pt x="107" y="103"/>
                        </a:lnTo>
                        <a:lnTo>
                          <a:pt x="87" y="103"/>
                        </a:lnTo>
                        <a:lnTo>
                          <a:pt x="58" y="58"/>
                        </a:lnTo>
                        <a:lnTo>
                          <a:pt x="77" y="109"/>
                        </a:lnTo>
                        <a:lnTo>
                          <a:pt x="72" y="142"/>
                        </a:lnTo>
                        <a:lnTo>
                          <a:pt x="53" y="129"/>
                        </a:lnTo>
                        <a:lnTo>
                          <a:pt x="77" y="161"/>
                        </a:lnTo>
                        <a:lnTo>
                          <a:pt x="77" y="186"/>
                        </a:lnTo>
                        <a:lnTo>
                          <a:pt x="53" y="173"/>
                        </a:lnTo>
                        <a:lnTo>
                          <a:pt x="34" y="154"/>
                        </a:lnTo>
                        <a:lnTo>
                          <a:pt x="0" y="167"/>
                        </a:lnTo>
                        <a:lnTo>
                          <a:pt x="72" y="200"/>
                        </a:lnTo>
                        <a:lnTo>
                          <a:pt x="77" y="219"/>
                        </a:lnTo>
                        <a:lnTo>
                          <a:pt x="53" y="238"/>
                        </a:lnTo>
                        <a:lnTo>
                          <a:pt x="14" y="225"/>
                        </a:lnTo>
                        <a:lnTo>
                          <a:pt x="53" y="257"/>
                        </a:lnTo>
                        <a:lnTo>
                          <a:pt x="77" y="257"/>
                        </a:lnTo>
                        <a:lnTo>
                          <a:pt x="92" y="244"/>
                        </a:lnTo>
                        <a:lnTo>
                          <a:pt x="116" y="257"/>
                        </a:lnTo>
                        <a:lnTo>
                          <a:pt x="96" y="276"/>
                        </a:lnTo>
                        <a:lnTo>
                          <a:pt x="68" y="271"/>
                        </a:lnTo>
                        <a:lnTo>
                          <a:pt x="63" y="282"/>
                        </a:lnTo>
                        <a:lnTo>
                          <a:pt x="87" y="282"/>
                        </a:lnTo>
                        <a:lnTo>
                          <a:pt x="102" y="302"/>
                        </a:lnTo>
                        <a:lnTo>
                          <a:pt x="116" y="282"/>
                        </a:lnTo>
                        <a:lnTo>
                          <a:pt x="131" y="282"/>
                        </a:lnTo>
                        <a:lnTo>
                          <a:pt x="136" y="302"/>
                        </a:lnTo>
                        <a:lnTo>
                          <a:pt x="160" y="309"/>
                        </a:lnTo>
                        <a:lnTo>
                          <a:pt x="160" y="271"/>
                        </a:lnTo>
                        <a:lnTo>
                          <a:pt x="180" y="263"/>
                        </a:lnTo>
                        <a:lnTo>
                          <a:pt x="199" y="271"/>
                        </a:lnTo>
                        <a:lnTo>
                          <a:pt x="199" y="282"/>
                        </a:lnTo>
                        <a:lnTo>
                          <a:pt x="184" y="302"/>
                        </a:lnTo>
                        <a:lnTo>
                          <a:pt x="184" y="315"/>
                        </a:lnTo>
                        <a:lnTo>
                          <a:pt x="155" y="276"/>
                        </a:lnTo>
                        <a:lnTo>
                          <a:pt x="131" y="282"/>
                        </a:lnTo>
                        <a:lnTo>
                          <a:pt x="136" y="296"/>
                        </a:lnTo>
                        <a:lnTo>
                          <a:pt x="155" y="296"/>
                        </a:lnTo>
                        <a:lnTo>
                          <a:pt x="180" y="327"/>
                        </a:lnTo>
                        <a:lnTo>
                          <a:pt x="180" y="405"/>
                        </a:lnTo>
                        <a:lnTo>
                          <a:pt x="170" y="411"/>
                        </a:lnTo>
                        <a:lnTo>
                          <a:pt x="164" y="424"/>
                        </a:lnTo>
                        <a:lnTo>
                          <a:pt x="170" y="444"/>
                        </a:lnTo>
                        <a:lnTo>
                          <a:pt x="164" y="534"/>
                        </a:lnTo>
                        <a:lnTo>
                          <a:pt x="155" y="540"/>
                        </a:lnTo>
                        <a:lnTo>
                          <a:pt x="118" y="690"/>
                        </a:lnTo>
                        <a:lnTo>
                          <a:pt x="96" y="668"/>
                        </a:lnTo>
                        <a:lnTo>
                          <a:pt x="121" y="791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32" name="Freeform 8"/>
                  <p:cNvSpPr>
                    <a:spLocks/>
                  </p:cNvSpPr>
                  <p:nvPr userDrawn="1"/>
                </p:nvSpPr>
                <p:spPr bwMode="auto">
                  <a:xfrm>
                    <a:off x="3567" y="2041"/>
                    <a:ext cx="1080" cy="1049"/>
                  </a:xfrm>
                  <a:custGeom>
                    <a:avLst/>
                    <a:gdLst/>
                    <a:ahLst/>
                    <a:cxnLst>
                      <a:cxn ang="0">
                        <a:pos x="88" y="861"/>
                      </a:cxn>
                      <a:cxn ang="0">
                        <a:pos x="34" y="753"/>
                      </a:cxn>
                      <a:cxn ang="0">
                        <a:pos x="88" y="771"/>
                      </a:cxn>
                      <a:cxn ang="0">
                        <a:pos x="252" y="688"/>
                      </a:cxn>
                      <a:cxn ang="0">
                        <a:pos x="242" y="565"/>
                      </a:cxn>
                      <a:cxn ang="0">
                        <a:pos x="321" y="515"/>
                      </a:cxn>
                      <a:cxn ang="0">
                        <a:pos x="465" y="244"/>
                      </a:cxn>
                      <a:cxn ang="0">
                        <a:pos x="510" y="219"/>
                      </a:cxn>
                      <a:cxn ang="0">
                        <a:pos x="633" y="160"/>
                      </a:cxn>
                      <a:cxn ang="0">
                        <a:pos x="643" y="83"/>
                      </a:cxn>
                      <a:cxn ang="0">
                        <a:pos x="639" y="44"/>
                      </a:cxn>
                      <a:cxn ang="0">
                        <a:pos x="628" y="110"/>
                      </a:cxn>
                      <a:cxn ang="0">
                        <a:pos x="648" y="141"/>
                      </a:cxn>
                      <a:cxn ang="0">
                        <a:pos x="663" y="198"/>
                      </a:cxn>
                      <a:cxn ang="0">
                        <a:pos x="697" y="192"/>
                      </a:cxn>
                      <a:cxn ang="0">
                        <a:pos x="515" y="238"/>
                      </a:cxn>
                      <a:cxn ang="0">
                        <a:pos x="544" y="238"/>
                      </a:cxn>
                      <a:cxn ang="0">
                        <a:pos x="618" y="250"/>
                      </a:cxn>
                      <a:cxn ang="0">
                        <a:pos x="639" y="244"/>
                      </a:cxn>
                      <a:cxn ang="0">
                        <a:pos x="747" y="192"/>
                      </a:cxn>
                      <a:cxn ang="0">
                        <a:pos x="791" y="173"/>
                      </a:cxn>
                      <a:cxn ang="0">
                        <a:pos x="847" y="231"/>
                      </a:cxn>
                      <a:cxn ang="0">
                        <a:pos x="1025" y="187"/>
                      </a:cxn>
                      <a:cxn ang="0">
                        <a:pos x="871" y="244"/>
                      </a:cxn>
                      <a:cxn ang="0">
                        <a:pos x="811" y="269"/>
                      </a:cxn>
                      <a:cxn ang="0">
                        <a:pos x="796" y="231"/>
                      </a:cxn>
                      <a:cxn ang="0">
                        <a:pos x="732" y="231"/>
                      </a:cxn>
                      <a:cxn ang="0">
                        <a:pos x="628" y="269"/>
                      </a:cxn>
                      <a:cxn ang="0">
                        <a:pos x="609" y="269"/>
                      </a:cxn>
                      <a:cxn ang="0">
                        <a:pos x="618" y="315"/>
                      </a:cxn>
                      <a:cxn ang="0">
                        <a:pos x="594" y="340"/>
                      </a:cxn>
                      <a:cxn ang="0">
                        <a:pos x="540" y="308"/>
                      </a:cxn>
                      <a:cxn ang="0">
                        <a:pos x="515" y="373"/>
                      </a:cxn>
                      <a:cxn ang="0">
                        <a:pos x="461" y="366"/>
                      </a:cxn>
                      <a:cxn ang="0">
                        <a:pos x="510" y="373"/>
                      </a:cxn>
                      <a:cxn ang="0">
                        <a:pos x="609" y="340"/>
                      </a:cxn>
                      <a:cxn ang="0">
                        <a:pos x="682" y="348"/>
                      </a:cxn>
                      <a:cxn ang="0">
                        <a:pos x="761" y="289"/>
                      </a:cxn>
                      <a:cxn ang="0">
                        <a:pos x="782" y="283"/>
                      </a:cxn>
                      <a:cxn ang="0">
                        <a:pos x="916" y="219"/>
                      </a:cxn>
                      <a:cxn ang="0">
                        <a:pos x="1014" y="187"/>
                      </a:cxn>
                      <a:cxn ang="0">
                        <a:pos x="896" y="263"/>
                      </a:cxn>
                      <a:cxn ang="0">
                        <a:pos x="821" y="321"/>
                      </a:cxn>
                      <a:cxn ang="0">
                        <a:pos x="594" y="417"/>
                      </a:cxn>
                      <a:cxn ang="0">
                        <a:pos x="381" y="586"/>
                      </a:cxn>
                      <a:cxn ang="0">
                        <a:pos x="405" y="611"/>
                      </a:cxn>
                      <a:cxn ang="0">
                        <a:pos x="356" y="656"/>
                      </a:cxn>
                      <a:cxn ang="0">
                        <a:pos x="306" y="688"/>
                      </a:cxn>
                      <a:cxn ang="0">
                        <a:pos x="405" y="700"/>
                      </a:cxn>
                      <a:cxn ang="0">
                        <a:pos x="381" y="721"/>
                      </a:cxn>
                      <a:cxn ang="0">
                        <a:pos x="287" y="721"/>
                      </a:cxn>
                      <a:cxn ang="0">
                        <a:pos x="69" y="1004"/>
                      </a:cxn>
                      <a:cxn ang="0">
                        <a:pos x="306" y="1010"/>
                      </a:cxn>
                      <a:cxn ang="0">
                        <a:pos x="311" y="1042"/>
                      </a:cxn>
                      <a:cxn ang="0">
                        <a:pos x="178" y="1035"/>
                      </a:cxn>
                      <a:cxn ang="0">
                        <a:pos x="0" y="927"/>
                      </a:cxn>
                    </a:cxnLst>
                    <a:rect l="0" t="0" r="r" b="b"/>
                    <a:pathLst>
                      <a:path w="1080" h="1049">
                        <a:moveTo>
                          <a:pt x="0" y="927"/>
                        </a:moveTo>
                        <a:lnTo>
                          <a:pt x="75" y="900"/>
                        </a:lnTo>
                        <a:lnTo>
                          <a:pt x="88" y="861"/>
                        </a:lnTo>
                        <a:lnTo>
                          <a:pt x="148" y="823"/>
                        </a:lnTo>
                        <a:lnTo>
                          <a:pt x="19" y="790"/>
                        </a:lnTo>
                        <a:lnTo>
                          <a:pt x="34" y="753"/>
                        </a:lnTo>
                        <a:lnTo>
                          <a:pt x="69" y="785"/>
                        </a:lnTo>
                        <a:lnTo>
                          <a:pt x="128" y="740"/>
                        </a:lnTo>
                        <a:lnTo>
                          <a:pt x="88" y="771"/>
                        </a:lnTo>
                        <a:lnTo>
                          <a:pt x="103" y="790"/>
                        </a:lnTo>
                        <a:lnTo>
                          <a:pt x="143" y="796"/>
                        </a:lnTo>
                        <a:lnTo>
                          <a:pt x="252" y="688"/>
                        </a:lnTo>
                        <a:lnTo>
                          <a:pt x="227" y="662"/>
                        </a:lnTo>
                        <a:lnTo>
                          <a:pt x="208" y="592"/>
                        </a:lnTo>
                        <a:lnTo>
                          <a:pt x="242" y="565"/>
                        </a:lnTo>
                        <a:lnTo>
                          <a:pt x="268" y="629"/>
                        </a:lnTo>
                        <a:lnTo>
                          <a:pt x="281" y="617"/>
                        </a:lnTo>
                        <a:lnTo>
                          <a:pt x="321" y="515"/>
                        </a:lnTo>
                        <a:lnTo>
                          <a:pt x="440" y="398"/>
                        </a:lnTo>
                        <a:lnTo>
                          <a:pt x="435" y="321"/>
                        </a:lnTo>
                        <a:lnTo>
                          <a:pt x="465" y="244"/>
                        </a:lnTo>
                        <a:lnTo>
                          <a:pt x="461" y="212"/>
                        </a:lnTo>
                        <a:lnTo>
                          <a:pt x="485" y="225"/>
                        </a:lnTo>
                        <a:lnTo>
                          <a:pt x="510" y="219"/>
                        </a:lnTo>
                        <a:lnTo>
                          <a:pt x="609" y="187"/>
                        </a:lnTo>
                        <a:lnTo>
                          <a:pt x="643" y="179"/>
                        </a:lnTo>
                        <a:lnTo>
                          <a:pt x="633" y="160"/>
                        </a:lnTo>
                        <a:lnTo>
                          <a:pt x="613" y="141"/>
                        </a:lnTo>
                        <a:lnTo>
                          <a:pt x="624" y="102"/>
                        </a:lnTo>
                        <a:lnTo>
                          <a:pt x="643" y="83"/>
                        </a:lnTo>
                        <a:lnTo>
                          <a:pt x="628" y="52"/>
                        </a:lnTo>
                        <a:lnTo>
                          <a:pt x="648" y="0"/>
                        </a:lnTo>
                        <a:lnTo>
                          <a:pt x="639" y="44"/>
                        </a:lnTo>
                        <a:lnTo>
                          <a:pt x="658" y="71"/>
                        </a:lnTo>
                        <a:lnTo>
                          <a:pt x="648" y="102"/>
                        </a:lnTo>
                        <a:lnTo>
                          <a:pt x="628" y="110"/>
                        </a:lnTo>
                        <a:lnTo>
                          <a:pt x="628" y="135"/>
                        </a:lnTo>
                        <a:lnTo>
                          <a:pt x="639" y="148"/>
                        </a:lnTo>
                        <a:lnTo>
                          <a:pt x="648" y="141"/>
                        </a:lnTo>
                        <a:lnTo>
                          <a:pt x="648" y="154"/>
                        </a:lnTo>
                        <a:lnTo>
                          <a:pt x="648" y="187"/>
                        </a:lnTo>
                        <a:lnTo>
                          <a:pt x="663" y="198"/>
                        </a:lnTo>
                        <a:lnTo>
                          <a:pt x="688" y="187"/>
                        </a:lnTo>
                        <a:lnTo>
                          <a:pt x="727" y="135"/>
                        </a:lnTo>
                        <a:lnTo>
                          <a:pt x="697" y="192"/>
                        </a:lnTo>
                        <a:lnTo>
                          <a:pt x="682" y="212"/>
                        </a:lnTo>
                        <a:lnTo>
                          <a:pt x="624" y="212"/>
                        </a:lnTo>
                        <a:lnTo>
                          <a:pt x="515" y="238"/>
                        </a:lnTo>
                        <a:lnTo>
                          <a:pt x="504" y="269"/>
                        </a:lnTo>
                        <a:lnTo>
                          <a:pt x="549" y="269"/>
                        </a:lnTo>
                        <a:lnTo>
                          <a:pt x="544" y="238"/>
                        </a:lnTo>
                        <a:lnTo>
                          <a:pt x="559" y="238"/>
                        </a:lnTo>
                        <a:lnTo>
                          <a:pt x="568" y="258"/>
                        </a:lnTo>
                        <a:lnTo>
                          <a:pt x="618" y="250"/>
                        </a:lnTo>
                        <a:lnTo>
                          <a:pt x="609" y="219"/>
                        </a:lnTo>
                        <a:lnTo>
                          <a:pt x="628" y="225"/>
                        </a:lnTo>
                        <a:lnTo>
                          <a:pt x="639" y="244"/>
                        </a:lnTo>
                        <a:lnTo>
                          <a:pt x="707" y="225"/>
                        </a:lnTo>
                        <a:lnTo>
                          <a:pt x="713" y="198"/>
                        </a:lnTo>
                        <a:lnTo>
                          <a:pt x="747" y="192"/>
                        </a:lnTo>
                        <a:lnTo>
                          <a:pt x="747" y="219"/>
                        </a:lnTo>
                        <a:lnTo>
                          <a:pt x="772" y="212"/>
                        </a:lnTo>
                        <a:lnTo>
                          <a:pt x="791" y="173"/>
                        </a:lnTo>
                        <a:lnTo>
                          <a:pt x="806" y="198"/>
                        </a:lnTo>
                        <a:lnTo>
                          <a:pt x="832" y="206"/>
                        </a:lnTo>
                        <a:lnTo>
                          <a:pt x="847" y="231"/>
                        </a:lnTo>
                        <a:lnTo>
                          <a:pt x="871" y="225"/>
                        </a:lnTo>
                        <a:lnTo>
                          <a:pt x="890" y="238"/>
                        </a:lnTo>
                        <a:lnTo>
                          <a:pt x="1025" y="187"/>
                        </a:lnTo>
                        <a:lnTo>
                          <a:pt x="985" y="219"/>
                        </a:lnTo>
                        <a:lnTo>
                          <a:pt x="920" y="238"/>
                        </a:lnTo>
                        <a:lnTo>
                          <a:pt x="871" y="244"/>
                        </a:lnTo>
                        <a:lnTo>
                          <a:pt x="836" y="244"/>
                        </a:lnTo>
                        <a:lnTo>
                          <a:pt x="806" y="244"/>
                        </a:lnTo>
                        <a:lnTo>
                          <a:pt x="811" y="269"/>
                        </a:lnTo>
                        <a:lnTo>
                          <a:pt x="817" y="283"/>
                        </a:lnTo>
                        <a:lnTo>
                          <a:pt x="791" y="289"/>
                        </a:lnTo>
                        <a:lnTo>
                          <a:pt x="796" y="231"/>
                        </a:lnTo>
                        <a:lnTo>
                          <a:pt x="767" y="225"/>
                        </a:lnTo>
                        <a:lnTo>
                          <a:pt x="761" y="250"/>
                        </a:lnTo>
                        <a:lnTo>
                          <a:pt x="732" y="231"/>
                        </a:lnTo>
                        <a:lnTo>
                          <a:pt x="718" y="269"/>
                        </a:lnTo>
                        <a:lnTo>
                          <a:pt x="697" y="258"/>
                        </a:lnTo>
                        <a:lnTo>
                          <a:pt x="628" y="269"/>
                        </a:lnTo>
                        <a:lnTo>
                          <a:pt x="648" y="277"/>
                        </a:lnTo>
                        <a:lnTo>
                          <a:pt x="624" y="289"/>
                        </a:lnTo>
                        <a:lnTo>
                          <a:pt x="609" y="269"/>
                        </a:lnTo>
                        <a:lnTo>
                          <a:pt x="579" y="289"/>
                        </a:lnTo>
                        <a:lnTo>
                          <a:pt x="618" y="296"/>
                        </a:lnTo>
                        <a:lnTo>
                          <a:pt x="618" y="315"/>
                        </a:lnTo>
                        <a:lnTo>
                          <a:pt x="589" y="302"/>
                        </a:lnTo>
                        <a:lnTo>
                          <a:pt x="568" y="315"/>
                        </a:lnTo>
                        <a:lnTo>
                          <a:pt x="594" y="340"/>
                        </a:lnTo>
                        <a:lnTo>
                          <a:pt x="564" y="354"/>
                        </a:lnTo>
                        <a:lnTo>
                          <a:pt x="559" y="327"/>
                        </a:lnTo>
                        <a:lnTo>
                          <a:pt x="540" y="308"/>
                        </a:lnTo>
                        <a:lnTo>
                          <a:pt x="525" y="354"/>
                        </a:lnTo>
                        <a:lnTo>
                          <a:pt x="534" y="360"/>
                        </a:lnTo>
                        <a:lnTo>
                          <a:pt x="515" y="373"/>
                        </a:lnTo>
                        <a:lnTo>
                          <a:pt x="518" y="311"/>
                        </a:lnTo>
                        <a:lnTo>
                          <a:pt x="468" y="298"/>
                        </a:lnTo>
                        <a:lnTo>
                          <a:pt x="461" y="366"/>
                        </a:lnTo>
                        <a:lnTo>
                          <a:pt x="470" y="398"/>
                        </a:lnTo>
                        <a:lnTo>
                          <a:pt x="485" y="366"/>
                        </a:lnTo>
                        <a:lnTo>
                          <a:pt x="510" y="373"/>
                        </a:lnTo>
                        <a:lnTo>
                          <a:pt x="525" y="386"/>
                        </a:lnTo>
                        <a:lnTo>
                          <a:pt x="579" y="327"/>
                        </a:lnTo>
                        <a:lnTo>
                          <a:pt x="609" y="340"/>
                        </a:lnTo>
                        <a:lnTo>
                          <a:pt x="639" y="327"/>
                        </a:lnTo>
                        <a:lnTo>
                          <a:pt x="697" y="321"/>
                        </a:lnTo>
                        <a:lnTo>
                          <a:pt x="682" y="348"/>
                        </a:lnTo>
                        <a:lnTo>
                          <a:pt x="737" y="340"/>
                        </a:lnTo>
                        <a:lnTo>
                          <a:pt x="742" y="296"/>
                        </a:lnTo>
                        <a:lnTo>
                          <a:pt x="761" y="289"/>
                        </a:lnTo>
                        <a:lnTo>
                          <a:pt x="757" y="315"/>
                        </a:lnTo>
                        <a:lnTo>
                          <a:pt x="787" y="302"/>
                        </a:lnTo>
                        <a:lnTo>
                          <a:pt x="782" y="283"/>
                        </a:lnTo>
                        <a:lnTo>
                          <a:pt x="802" y="296"/>
                        </a:lnTo>
                        <a:lnTo>
                          <a:pt x="861" y="263"/>
                        </a:lnTo>
                        <a:lnTo>
                          <a:pt x="916" y="219"/>
                        </a:lnTo>
                        <a:lnTo>
                          <a:pt x="935" y="231"/>
                        </a:lnTo>
                        <a:lnTo>
                          <a:pt x="950" y="206"/>
                        </a:lnTo>
                        <a:lnTo>
                          <a:pt x="1014" y="187"/>
                        </a:lnTo>
                        <a:lnTo>
                          <a:pt x="1079" y="160"/>
                        </a:lnTo>
                        <a:lnTo>
                          <a:pt x="911" y="238"/>
                        </a:lnTo>
                        <a:lnTo>
                          <a:pt x="896" y="263"/>
                        </a:lnTo>
                        <a:lnTo>
                          <a:pt x="916" y="277"/>
                        </a:lnTo>
                        <a:lnTo>
                          <a:pt x="866" y="283"/>
                        </a:lnTo>
                        <a:lnTo>
                          <a:pt x="821" y="321"/>
                        </a:lnTo>
                        <a:lnTo>
                          <a:pt x="742" y="360"/>
                        </a:lnTo>
                        <a:lnTo>
                          <a:pt x="673" y="392"/>
                        </a:lnTo>
                        <a:lnTo>
                          <a:pt x="594" y="417"/>
                        </a:lnTo>
                        <a:lnTo>
                          <a:pt x="515" y="437"/>
                        </a:lnTo>
                        <a:lnTo>
                          <a:pt x="405" y="508"/>
                        </a:lnTo>
                        <a:lnTo>
                          <a:pt x="381" y="586"/>
                        </a:lnTo>
                        <a:lnTo>
                          <a:pt x="356" y="592"/>
                        </a:lnTo>
                        <a:lnTo>
                          <a:pt x="347" y="617"/>
                        </a:lnTo>
                        <a:lnTo>
                          <a:pt x="405" y="611"/>
                        </a:lnTo>
                        <a:lnTo>
                          <a:pt x="500" y="592"/>
                        </a:lnTo>
                        <a:lnTo>
                          <a:pt x="489" y="611"/>
                        </a:lnTo>
                        <a:lnTo>
                          <a:pt x="356" y="656"/>
                        </a:lnTo>
                        <a:lnTo>
                          <a:pt x="306" y="656"/>
                        </a:lnTo>
                        <a:lnTo>
                          <a:pt x="291" y="682"/>
                        </a:lnTo>
                        <a:lnTo>
                          <a:pt x="306" y="688"/>
                        </a:lnTo>
                        <a:lnTo>
                          <a:pt x="336" y="694"/>
                        </a:lnTo>
                        <a:lnTo>
                          <a:pt x="366" y="694"/>
                        </a:lnTo>
                        <a:lnTo>
                          <a:pt x="405" y="700"/>
                        </a:lnTo>
                        <a:lnTo>
                          <a:pt x="390" y="713"/>
                        </a:lnTo>
                        <a:lnTo>
                          <a:pt x="431" y="740"/>
                        </a:lnTo>
                        <a:lnTo>
                          <a:pt x="381" y="721"/>
                        </a:lnTo>
                        <a:lnTo>
                          <a:pt x="356" y="721"/>
                        </a:lnTo>
                        <a:lnTo>
                          <a:pt x="347" y="733"/>
                        </a:lnTo>
                        <a:lnTo>
                          <a:pt x="287" y="721"/>
                        </a:lnTo>
                        <a:lnTo>
                          <a:pt x="232" y="796"/>
                        </a:lnTo>
                        <a:lnTo>
                          <a:pt x="154" y="900"/>
                        </a:lnTo>
                        <a:lnTo>
                          <a:pt x="69" y="1004"/>
                        </a:lnTo>
                        <a:lnTo>
                          <a:pt x="88" y="1004"/>
                        </a:lnTo>
                        <a:lnTo>
                          <a:pt x="281" y="1017"/>
                        </a:lnTo>
                        <a:lnTo>
                          <a:pt x="306" y="1010"/>
                        </a:lnTo>
                        <a:lnTo>
                          <a:pt x="351" y="1017"/>
                        </a:lnTo>
                        <a:lnTo>
                          <a:pt x="470" y="978"/>
                        </a:lnTo>
                        <a:lnTo>
                          <a:pt x="311" y="1042"/>
                        </a:lnTo>
                        <a:lnTo>
                          <a:pt x="242" y="1048"/>
                        </a:lnTo>
                        <a:lnTo>
                          <a:pt x="197" y="1023"/>
                        </a:lnTo>
                        <a:lnTo>
                          <a:pt x="178" y="1035"/>
                        </a:lnTo>
                        <a:lnTo>
                          <a:pt x="88" y="1035"/>
                        </a:lnTo>
                        <a:lnTo>
                          <a:pt x="45" y="1048"/>
                        </a:lnTo>
                        <a:lnTo>
                          <a:pt x="0" y="927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34" name="Freeform 10"/>
                <p:cNvSpPr>
                  <a:spLocks/>
                </p:cNvSpPr>
                <p:nvPr userDrawn="1"/>
              </p:nvSpPr>
              <p:spPr bwMode="auto">
                <a:xfrm>
                  <a:off x="1821" y="2799"/>
                  <a:ext cx="753" cy="682"/>
                </a:xfrm>
                <a:custGeom>
                  <a:avLst/>
                  <a:gdLst/>
                  <a:ahLst/>
                  <a:cxnLst>
                    <a:cxn ang="0">
                      <a:pos x="445" y="529"/>
                    </a:cxn>
                    <a:cxn ang="0">
                      <a:pos x="461" y="318"/>
                    </a:cxn>
                    <a:cxn ang="0">
                      <a:pos x="598" y="241"/>
                    </a:cxn>
                    <a:cxn ang="0">
                      <a:pos x="569" y="256"/>
                    </a:cxn>
                    <a:cxn ang="0">
                      <a:pos x="477" y="318"/>
                    </a:cxn>
                    <a:cxn ang="0">
                      <a:pos x="522" y="226"/>
                    </a:cxn>
                    <a:cxn ang="0">
                      <a:pos x="645" y="180"/>
                    </a:cxn>
                    <a:cxn ang="0">
                      <a:pos x="692" y="151"/>
                    </a:cxn>
                    <a:cxn ang="0">
                      <a:pos x="661" y="151"/>
                    </a:cxn>
                    <a:cxn ang="0">
                      <a:pos x="598" y="151"/>
                    </a:cxn>
                    <a:cxn ang="0">
                      <a:pos x="706" y="121"/>
                    </a:cxn>
                    <a:cxn ang="0">
                      <a:pos x="721" y="44"/>
                    </a:cxn>
                    <a:cxn ang="0">
                      <a:pos x="645" y="44"/>
                    </a:cxn>
                    <a:cxn ang="0">
                      <a:pos x="614" y="90"/>
                    </a:cxn>
                    <a:cxn ang="0">
                      <a:pos x="553" y="121"/>
                    </a:cxn>
                    <a:cxn ang="0">
                      <a:pos x="477" y="180"/>
                    </a:cxn>
                    <a:cxn ang="0">
                      <a:pos x="445" y="151"/>
                    </a:cxn>
                    <a:cxn ang="0">
                      <a:pos x="506" y="121"/>
                    </a:cxn>
                    <a:cxn ang="0">
                      <a:pos x="553" y="61"/>
                    </a:cxn>
                    <a:cxn ang="0">
                      <a:pos x="506" y="61"/>
                    </a:cxn>
                    <a:cxn ang="0">
                      <a:pos x="491" y="61"/>
                    </a:cxn>
                    <a:cxn ang="0">
                      <a:pos x="506" y="0"/>
                    </a:cxn>
                    <a:cxn ang="0">
                      <a:pos x="477" y="44"/>
                    </a:cxn>
                    <a:cxn ang="0">
                      <a:pos x="430" y="44"/>
                    </a:cxn>
                    <a:cxn ang="0">
                      <a:pos x="383" y="44"/>
                    </a:cxn>
                    <a:cxn ang="0">
                      <a:pos x="399" y="90"/>
                    </a:cxn>
                    <a:cxn ang="0">
                      <a:pos x="399" y="136"/>
                    </a:cxn>
                    <a:cxn ang="0">
                      <a:pos x="369" y="151"/>
                    </a:cxn>
                    <a:cxn ang="0">
                      <a:pos x="230" y="136"/>
                    </a:cxn>
                    <a:cxn ang="0">
                      <a:pos x="184" y="105"/>
                    </a:cxn>
                    <a:cxn ang="0">
                      <a:pos x="123" y="75"/>
                    </a:cxn>
                    <a:cxn ang="0">
                      <a:pos x="47" y="61"/>
                    </a:cxn>
                    <a:cxn ang="0">
                      <a:pos x="123" y="121"/>
                    </a:cxn>
                    <a:cxn ang="0">
                      <a:pos x="61" y="136"/>
                    </a:cxn>
                    <a:cxn ang="0">
                      <a:pos x="123" y="165"/>
                    </a:cxn>
                    <a:cxn ang="0">
                      <a:pos x="230" y="211"/>
                    </a:cxn>
                    <a:cxn ang="0">
                      <a:pos x="369" y="318"/>
                    </a:cxn>
                    <a:cxn ang="0">
                      <a:pos x="184" y="196"/>
                    </a:cxn>
                    <a:cxn ang="0">
                      <a:pos x="199" y="241"/>
                    </a:cxn>
                    <a:cxn ang="0">
                      <a:pos x="262" y="287"/>
                    </a:cxn>
                    <a:cxn ang="0">
                      <a:pos x="399" y="544"/>
                    </a:cxn>
                    <a:cxn ang="0">
                      <a:pos x="445" y="604"/>
                    </a:cxn>
                    <a:cxn ang="0">
                      <a:pos x="517" y="578"/>
                    </a:cxn>
                  </a:cxnLst>
                  <a:rect l="0" t="0" r="r" b="b"/>
                  <a:pathLst>
                    <a:path w="753" h="682">
                      <a:moveTo>
                        <a:pt x="517" y="578"/>
                      </a:moveTo>
                      <a:lnTo>
                        <a:pt x="461" y="544"/>
                      </a:lnTo>
                      <a:lnTo>
                        <a:pt x="445" y="529"/>
                      </a:lnTo>
                      <a:lnTo>
                        <a:pt x="430" y="514"/>
                      </a:lnTo>
                      <a:lnTo>
                        <a:pt x="369" y="347"/>
                      </a:lnTo>
                      <a:lnTo>
                        <a:pt x="461" y="318"/>
                      </a:lnTo>
                      <a:lnTo>
                        <a:pt x="553" y="287"/>
                      </a:lnTo>
                      <a:lnTo>
                        <a:pt x="614" y="256"/>
                      </a:lnTo>
                      <a:lnTo>
                        <a:pt x="598" y="241"/>
                      </a:lnTo>
                      <a:lnTo>
                        <a:pt x="584" y="272"/>
                      </a:lnTo>
                      <a:lnTo>
                        <a:pt x="569" y="241"/>
                      </a:lnTo>
                      <a:lnTo>
                        <a:pt x="569" y="256"/>
                      </a:lnTo>
                      <a:lnTo>
                        <a:pt x="553" y="226"/>
                      </a:lnTo>
                      <a:lnTo>
                        <a:pt x="538" y="272"/>
                      </a:lnTo>
                      <a:lnTo>
                        <a:pt x="477" y="318"/>
                      </a:lnTo>
                      <a:lnTo>
                        <a:pt x="383" y="301"/>
                      </a:lnTo>
                      <a:lnTo>
                        <a:pt x="430" y="256"/>
                      </a:lnTo>
                      <a:lnTo>
                        <a:pt x="522" y="226"/>
                      </a:lnTo>
                      <a:lnTo>
                        <a:pt x="553" y="196"/>
                      </a:lnTo>
                      <a:lnTo>
                        <a:pt x="598" y="211"/>
                      </a:lnTo>
                      <a:lnTo>
                        <a:pt x="645" y="180"/>
                      </a:lnTo>
                      <a:lnTo>
                        <a:pt x="721" y="165"/>
                      </a:lnTo>
                      <a:lnTo>
                        <a:pt x="737" y="151"/>
                      </a:lnTo>
                      <a:lnTo>
                        <a:pt x="692" y="151"/>
                      </a:lnTo>
                      <a:lnTo>
                        <a:pt x="676" y="151"/>
                      </a:lnTo>
                      <a:lnTo>
                        <a:pt x="676" y="136"/>
                      </a:lnTo>
                      <a:lnTo>
                        <a:pt x="661" y="151"/>
                      </a:lnTo>
                      <a:lnTo>
                        <a:pt x="630" y="136"/>
                      </a:lnTo>
                      <a:lnTo>
                        <a:pt x="614" y="165"/>
                      </a:lnTo>
                      <a:lnTo>
                        <a:pt x="598" y="151"/>
                      </a:lnTo>
                      <a:lnTo>
                        <a:pt x="630" y="151"/>
                      </a:lnTo>
                      <a:lnTo>
                        <a:pt x="630" y="121"/>
                      </a:lnTo>
                      <a:lnTo>
                        <a:pt x="706" y="121"/>
                      </a:lnTo>
                      <a:lnTo>
                        <a:pt x="676" y="105"/>
                      </a:lnTo>
                      <a:lnTo>
                        <a:pt x="752" y="61"/>
                      </a:lnTo>
                      <a:lnTo>
                        <a:pt x="721" y="44"/>
                      </a:lnTo>
                      <a:lnTo>
                        <a:pt x="706" y="61"/>
                      </a:lnTo>
                      <a:lnTo>
                        <a:pt x="676" y="30"/>
                      </a:lnTo>
                      <a:lnTo>
                        <a:pt x="645" y="44"/>
                      </a:lnTo>
                      <a:lnTo>
                        <a:pt x="661" y="61"/>
                      </a:lnTo>
                      <a:lnTo>
                        <a:pt x="630" y="61"/>
                      </a:lnTo>
                      <a:lnTo>
                        <a:pt x="614" y="90"/>
                      </a:lnTo>
                      <a:lnTo>
                        <a:pt x="598" y="90"/>
                      </a:lnTo>
                      <a:lnTo>
                        <a:pt x="569" y="121"/>
                      </a:lnTo>
                      <a:lnTo>
                        <a:pt x="553" y="121"/>
                      </a:lnTo>
                      <a:lnTo>
                        <a:pt x="538" y="136"/>
                      </a:lnTo>
                      <a:lnTo>
                        <a:pt x="506" y="151"/>
                      </a:lnTo>
                      <a:lnTo>
                        <a:pt x="477" y="180"/>
                      </a:lnTo>
                      <a:lnTo>
                        <a:pt x="445" y="180"/>
                      </a:lnTo>
                      <a:lnTo>
                        <a:pt x="430" y="196"/>
                      </a:lnTo>
                      <a:lnTo>
                        <a:pt x="445" y="151"/>
                      </a:lnTo>
                      <a:lnTo>
                        <a:pt x="477" y="151"/>
                      </a:lnTo>
                      <a:lnTo>
                        <a:pt x="477" y="121"/>
                      </a:lnTo>
                      <a:lnTo>
                        <a:pt x="506" y="121"/>
                      </a:lnTo>
                      <a:lnTo>
                        <a:pt x="522" y="90"/>
                      </a:lnTo>
                      <a:lnTo>
                        <a:pt x="614" y="61"/>
                      </a:lnTo>
                      <a:lnTo>
                        <a:pt x="553" y="61"/>
                      </a:lnTo>
                      <a:lnTo>
                        <a:pt x="569" y="44"/>
                      </a:lnTo>
                      <a:lnTo>
                        <a:pt x="522" y="61"/>
                      </a:lnTo>
                      <a:lnTo>
                        <a:pt x="506" y="61"/>
                      </a:lnTo>
                      <a:lnTo>
                        <a:pt x="477" y="90"/>
                      </a:lnTo>
                      <a:lnTo>
                        <a:pt x="477" y="75"/>
                      </a:lnTo>
                      <a:lnTo>
                        <a:pt x="491" y="61"/>
                      </a:lnTo>
                      <a:lnTo>
                        <a:pt x="491" y="44"/>
                      </a:lnTo>
                      <a:lnTo>
                        <a:pt x="522" y="15"/>
                      </a:lnTo>
                      <a:lnTo>
                        <a:pt x="506" y="0"/>
                      </a:lnTo>
                      <a:lnTo>
                        <a:pt x="491" y="0"/>
                      </a:lnTo>
                      <a:lnTo>
                        <a:pt x="461" y="30"/>
                      </a:lnTo>
                      <a:lnTo>
                        <a:pt x="477" y="44"/>
                      </a:lnTo>
                      <a:lnTo>
                        <a:pt x="445" y="44"/>
                      </a:lnTo>
                      <a:lnTo>
                        <a:pt x="399" y="30"/>
                      </a:lnTo>
                      <a:lnTo>
                        <a:pt x="430" y="44"/>
                      </a:lnTo>
                      <a:lnTo>
                        <a:pt x="399" y="61"/>
                      </a:lnTo>
                      <a:lnTo>
                        <a:pt x="383" y="30"/>
                      </a:lnTo>
                      <a:lnTo>
                        <a:pt x="383" y="44"/>
                      </a:lnTo>
                      <a:lnTo>
                        <a:pt x="369" y="30"/>
                      </a:lnTo>
                      <a:lnTo>
                        <a:pt x="383" y="90"/>
                      </a:lnTo>
                      <a:lnTo>
                        <a:pt x="399" y="90"/>
                      </a:lnTo>
                      <a:lnTo>
                        <a:pt x="414" y="136"/>
                      </a:lnTo>
                      <a:lnTo>
                        <a:pt x="414" y="151"/>
                      </a:lnTo>
                      <a:lnTo>
                        <a:pt x="399" y="136"/>
                      </a:lnTo>
                      <a:lnTo>
                        <a:pt x="369" y="136"/>
                      </a:lnTo>
                      <a:lnTo>
                        <a:pt x="383" y="151"/>
                      </a:lnTo>
                      <a:lnTo>
                        <a:pt x="369" y="151"/>
                      </a:lnTo>
                      <a:lnTo>
                        <a:pt x="338" y="165"/>
                      </a:lnTo>
                      <a:lnTo>
                        <a:pt x="246" y="136"/>
                      </a:lnTo>
                      <a:lnTo>
                        <a:pt x="230" y="136"/>
                      </a:lnTo>
                      <a:lnTo>
                        <a:pt x="215" y="136"/>
                      </a:lnTo>
                      <a:lnTo>
                        <a:pt x="215" y="105"/>
                      </a:lnTo>
                      <a:lnTo>
                        <a:pt x="184" y="105"/>
                      </a:lnTo>
                      <a:lnTo>
                        <a:pt x="184" y="90"/>
                      </a:lnTo>
                      <a:lnTo>
                        <a:pt x="154" y="105"/>
                      </a:lnTo>
                      <a:lnTo>
                        <a:pt x="123" y="75"/>
                      </a:lnTo>
                      <a:lnTo>
                        <a:pt x="108" y="61"/>
                      </a:lnTo>
                      <a:lnTo>
                        <a:pt x="76" y="44"/>
                      </a:lnTo>
                      <a:lnTo>
                        <a:pt x="47" y="61"/>
                      </a:lnTo>
                      <a:lnTo>
                        <a:pt x="15" y="44"/>
                      </a:lnTo>
                      <a:lnTo>
                        <a:pt x="0" y="75"/>
                      </a:lnTo>
                      <a:lnTo>
                        <a:pt x="123" y="121"/>
                      </a:lnTo>
                      <a:lnTo>
                        <a:pt x="76" y="121"/>
                      </a:lnTo>
                      <a:lnTo>
                        <a:pt x="15" y="105"/>
                      </a:lnTo>
                      <a:lnTo>
                        <a:pt x="61" y="136"/>
                      </a:lnTo>
                      <a:lnTo>
                        <a:pt x="47" y="151"/>
                      </a:lnTo>
                      <a:lnTo>
                        <a:pt x="92" y="180"/>
                      </a:lnTo>
                      <a:lnTo>
                        <a:pt x="123" y="165"/>
                      </a:lnTo>
                      <a:lnTo>
                        <a:pt x="123" y="180"/>
                      </a:lnTo>
                      <a:lnTo>
                        <a:pt x="215" y="165"/>
                      </a:lnTo>
                      <a:lnTo>
                        <a:pt x="230" y="211"/>
                      </a:lnTo>
                      <a:lnTo>
                        <a:pt x="246" y="241"/>
                      </a:lnTo>
                      <a:lnTo>
                        <a:pt x="369" y="287"/>
                      </a:lnTo>
                      <a:lnTo>
                        <a:pt x="369" y="318"/>
                      </a:lnTo>
                      <a:lnTo>
                        <a:pt x="262" y="256"/>
                      </a:lnTo>
                      <a:lnTo>
                        <a:pt x="230" y="256"/>
                      </a:lnTo>
                      <a:lnTo>
                        <a:pt x="184" y="196"/>
                      </a:lnTo>
                      <a:lnTo>
                        <a:pt x="108" y="180"/>
                      </a:lnTo>
                      <a:lnTo>
                        <a:pt x="154" y="211"/>
                      </a:lnTo>
                      <a:lnTo>
                        <a:pt x="199" y="241"/>
                      </a:lnTo>
                      <a:lnTo>
                        <a:pt x="184" y="226"/>
                      </a:lnTo>
                      <a:lnTo>
                        <a:pt x="215" y="272"/>
                      </a:lnTo>
                      <a:lnTo>
                        <a:pt x="262" y="287"/>
                      </a:lnTo>
                      <a:lnTo>
                        <a:pt x="307" y="318"/>
                      </a:lnTo>
                      <a:lnTo>
                        <a:pt x="414" y="529"/>
                      </a:lnTo>
                      <a:lnTo>
                        <a:pt x="399" y="544"/>
                      </a:lnTo>
                      <a:lnTo>
                        <a:pt x="430" y="558"/>
                      </a:lnTo>
                      <a:lnTo>
                        <a:pt x="416" y="569"/>
                      </a:lnTo>
                      <a:lnTo>
                        <a:pt x="445" y="604"/>
                      </a:lnTo>
                      <a:lnTo>
                        <a:pt x="461" y="619"/>
                      </a:lnTo>
                      <a:lnTo>
                        <a:pt x="477" y="681"/>
                      </a:lnTo>
                      <a:lnTo>
                        <a:pt x="517" y="578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sp>
            <p:nvSpPr>
              <p:cNvPr id="1036" name="Freeform 12"/>
              <p:cNvSpPr>
                <a:spLocks/>
              </p:cNvSpPr>
              <p:nvPr userDrawn="1"/>
            </p:nvSpPr>
            <p:spPr bwMode="auto">
              <a:xfrm>
                <a:off x="0" y="3054"/>
                <a:ext cx="5753" cy="1111"/>
              </a:xfrm>
              <a:custGeom>
                <a:avLst/>
                <a:gdLst/>
                <a:ahLst/>
                <a:cxnLst>
                  <a:cxn ang="0">
                    <a:pos x="5562" y="690"/>
                  </a:cxn>
                  <a:cxn ang="0">
                    <a:pos x="5298" y="595"/>
                  </a:cxn>
                  <a:cxn ang="0">
                    <a:pos x="5232" y="515"/>
                  </a:cxn>
                  <a:cxn ang="0">
                    <a:pos x="5056" y="458"/>
                  </a:cxn>
                  <a:cxn ang="0">
                    <a:pos x="4881" y="430"/>
                  </a:cxn>
                  <a:cxn ang="0">
                    <a:pos x="4659" y="273"/>
                  </a:cxn>
                  <a:cxn ang="0">
                    <a:pos x="4529" y="128"/>
                  </a:cxn>
                  <a:cxn ang="0">
                    <a:pos x="4484" y="0"/>
                  </a:cxn>
                  <a:cxn ang="0">
                    <a:pos x="4286" y="93"/>
                  </a:cxn>
                  <a:cxn ang="0">
                    <a:pos x="4043" y="93"/>
                  </a:cxn>
                  <a:cxn ang="0">
                    <a:pos x="3692" y="14"/>
                  </a:cxn>
                  <a:cxn ang="0">
                    <a:pos x="3515" y="14"/>
                  </a:cxn>
                  <a:cxn ang="0">
                    <a:pos x="3405" y="78"/>
                  </a:cxn>
                  <a:cxn ang="0">
                    <a:pos x="3207" y="7"/>
                  </a:cxn>
                  <a:cxn ang="0">
                    <a:pos x="3074" y="72"/>
                  </a:cxn>
                  <a:cxn ang="0">
                    <a:pos x="2965" y="101"/>
                  </a:cxn>
                  <a:cxn ang="0">
                    <a:pos x="2810" y="42"/>
                  </a:cxn>
                  <a:cxn ang="0">
                    <a:pos x="2722" y="150"/>
                  </a:cxn>
                  <a:cxn ang="0">
                    <a:pos x="2599" y="194"/>
                  </a:cxn>
                  <a:cxn ang="0">
                    <a:pos x="2458" y="128"/>
                  </a:cxn>
                  <a:cxn ang="0">
                    <a:pos x="2260" y="116"/>
                  </a:cxn>
                  <a:cxn ang="0">
                    <a:pos x="2194" y="93"/>
                  </a:cxn>
                  <a:cxn ang="0">
                    <a:pos x="2085" y="121"/>
                  </a:cxn>
                  <a:cxn ang="0">
                    <a:pos x="1885" y="201"/>
                  </a:cxn>
                  <a:cxn ang="0">
                    <a:pos x="1733" y="273"/>
                  </a:cxn>
                  <a:cxn ang="0">
                    <a:pos x="1645" y="350"/>
                  </a:cxn>
                  <a:cxn ang="0">
                    <a:pos x="1577" y="365"/>
                  </a:cxn>
                  <a:cxn ang="0">
                    <a:pos x="1577" y="436"/>
                  </a:cxn>
                  <a:cxn ang="0">
                    <a:pos x="1402" y="495"/>
                  </a:cxn>
                  <a:cxn ang="0">
                    <a:pos x="1247" y="515"/>
                  </a:cxn>
                  <a:cxn ang="0">
                    <a:pos x="1268" y="559"/>
                  </a:cxn>
                  <a:cxn ang="0">
                    <a:pos x="1203" y="738"/>
                  </a:cxn>
                  <a:cxn ang="0">
                    <a:pos x="984" y="832"/>
                  </a:cxn>
                  <a:cxn ang="0">
                    <a:pos x="0" y="983"/>
                  </a:cxn>
                  <a:cxn ang="0">
                    <a:pos x="1071" y="1002"/>
                  </a:cxn>
                  <a:cxn ang="0">
                    <a:pos x="1115" y="953"/>
                  </a:cxn>
                  <a:cxn ang="0">
                    <a:pos x="1292" y="982"/>
                  </a:cxn>
                  <a:cxn ang="0">
                    <a:pos x="1913" y="1009"/>
                  </a:cxn>
                  <a:cxn ang="0">
                    <a:pos x="1450" y="1074"/>
                  </a:cxn>
                  <a:cxn ang="0">
                    <a:pos x="1737" y="1089"/>
                  </a:cxn>
                  <a:cxn ang="0">
                    <a:pos x="2798" y="1109"/>
                  </a:cxn>
                  <a:cxn ang="0">
                    <a:pos x="3368" y="1079"/>
                  </a:cxn>
                  <a:cxn ang="0">
                    <a:pos x="4484" y="1053"/>
                  </a:cxn>
                  <a:cxn ang="0">
                    <a:pos x="4440" y="994"/>
                  </a:cxn>
                  <a:cxn ang="0">
                    <a:pos x="4110" y="960"/>
                  </a:cxn>
                  <a:cxn ang="0">
                    <a:pos x="4617" y="974"/>
                  </a:cxn>
                  <a:cxn ang="0">
                    <a:pos x="4987" y="938"/>
                  </a:cxn>
                  <a:cxn ang="0">
                    <a:pos x="4946" y="924"/>
                  </a:cxn>
                  <a:cxn ang="0">
                    <a:pos x="5752" y="931"/>
                  </a:cxn>
                </a:cxnLst>
                <a:rect l="0" t="0" r="r" b="b"/>
                <a:pathLst>
                  <a:path w="5753" h="1111">
                    <a:moveTo>
                      <a:pt x="5748" y="725"/>
                    </a:moveTo>
                    <a:lnTo>
                      <a:pt x="5562" y="690"/>
                    </a:lnTo>
                    <a:lnTo>
                      <a:pt x="5449" y="621"/>
                    </a:lnTo>
                    <a:lnTo>
                      <a:pt x="5298" y="595"/>
                    </a:lnTo>
                    <a:lnTo>
                      <a:pt x="5321" y="544"/>
                    </a:lnTo>
                    <a:lnTo>
                      <a:pt x="5232" y="515"/>
                    </a:lnTo>
                    <a:lnTo>
                      <a:pt x="5167" y="480"/>
                    </a:lnTo>
                    <a:lnTo>
                      <a:pt x="5056" y="458"/>
                    </a:lnTo>
                    <a:lnTo>
                      <a:pt x="4969" y="487"/>
                    </a:lnTo>
                    <a:lnTo>
                      <a:pt x="4881" y="430"/>
                    </a:lnTo>
                    <a:lnTo>
                      <a:pt x="4858" y="350"/>
                    </a:lnTo>
                    <a:lnTo>
                      <a:pt x="4659" y="273"/>
                    </a:lnTo>
                    <a:lnTo>
                      <a:pt x="4615" y="194"/>
                    </a:lnTo>
                    <a:lnTo>
                      <a:pt x="4529" y="128"/>
                    </a:lnTo>
                    <a:lnTo>
                      <a:pt x="4529" y="72"/>
                    </a:lnTo>
                    <a:lnTo>
                      <a:pt x="4484" y="0"/>
                    </a:lnTo>
                    <a:lnTo>
                      <a:pt x="4374" y="21"/>
                    </a:lnTo>
                    <a:lnTo>
                      <a:pt x="4286" y="93"/>
                    </a:lnTo>
                    <a:lnTo>
                      <a:pt x="4153" y="64"/>
                    </a:lnTo>
                    <a:lnTo>
                      <a:pt x="4043" y="93"/>
                    </a:lnTo>
                    <a:lnTo>
                      <a:pt x="3801" y="36"/>
                    </a:lnTo>
                    <a:lnTo>
                      <a:pt x="3692" y="14"/>
                    </a:lnTo>
                    <a:lnTo>
                      <a:pt x="3603" y="42"/>
                    </a:lnTo>
                    <a:lnTo>
                      <a:pt x="3515" y="14"/>
                    </a:lnTo>
                    <a:lnTo>
                      <a:pt x="3449" y="0"/>
                    </a:lnTo>
                    <a:lnTo>
                      <a:pt x="3405" y="78"/>
                    </a:lnTo>
                    <a:lnTo>
                      <a:pt x="3273" y="49"/>
                    </a:lnTo>
                    <a:lnTo>
                      <a:pt x="3207" y="7"/>
                    </a:lnTo>
                    <a:lnTo>
                      <a:pt x="3074" y="21"/>
                    </a:lnTo>
                    <a:lnTo>
                      <a:pt x="3074" y="72"/>
                    </a:lnTo>
                    <a:lnTo>
                      <a:pt x="3074" y="128"/>
                    </a:lnTo>
                    <a:lnTo>
                      <a:pt x="2965" y="101"/>
                    </a:lnTo>
                    <a:lnTo>
                      <a:pt x="2877" y="21"/>
                    </a:lnTo>
                    <a:lnTo>
                      <a:pt x="2810" y="42"/>
                    </a:lnTo>
                    <a:lnTo>
                      <a:pt x="2834" y="101"/>
                    </a:lnTo>
                    <a:lnTo>
                      <a:pt x="2722" y="150"/>
                    </a:lnTo>
                    <a:lnTo>
                      <a:pt x="2669" y="201"/>
                    </a:lnTo>
                    <a:lnTo>
                      <a:pt x="2599" y="194"/>
                    </a:lnTo>
                    <a:lnTo>
                      <a:pt x="2528" y="186"/>
                    </a:lnTo>
                    <a:lnTo>
                      <a:pt x="2458" y="128"/>
                    </a:lnTo>
                    <a:lnTo>
                      <a:pt x="2326" y="86"/>
                    </a:lnTo>
                    <a:lnTo>
                      <a:pt x="2260" y="116"/>
                    </a:lnTo>
                    <a:lnTo>
                      <a:pt x="2217" y="128"/>
                    </a:lnTo>
                    <a:lnTo>
                      <a:pt x="2194" y="93"/>
                    </a:lnTo>
                    <a:lnTo>
                      <a:pt x="2107" y="93"/>
                    </a:lnTo>
                    <a:lnTo>
                      <a:pt x="2085" y="121"/>
                    </a:lnTo>
                    <a:lnTo>
                      <a:pt x="2172" y="194"/>
                    </a:lnTo>
                    <a:lnTo>
                      <a:pt x="1885" y="201"/>
                    </a:lnTo>
                    <a:lnTo>
                      <a:pt x="1820" y="209"/>
                    </a:lnTo>
                    <a:lnTo>
                      <a:pt x="1733" y="273"/>
                    </a:lnTo>
                    <a:lnTo>
                      <a:pt x="1710" y="316"/>
                    </a:lnTo>
                    <a:lnTo>
                      <a:pt x="1645" y="350"/>
                    </a:lnTo>
                    <a:lnTo>
                      <a:pt x="1600" y="337"/>
                    </a:lnTo>
                    <a:lnTo>
                      <a:pt x="1577" y="365"/>
                    </a:lnTo>
                    <a:lnTo>
                      <a:pt x="1554" y="401"/>
                    </a:lnTo>
                    <a:lnTo>
                      <a:pt x="1577" y="436"/>
                    </a:lnTo>
                    <a:lnTo>
                      <a:pt x="1489" y="515"/>
                    </a:lnTo>
                    <a:lnTo>
                      <a:pt x="1402" y="495"/>
                    </a:lnTo>
                    <a:lnTo>
                      <a:pt x="1268" y="480"/>
                    </a:lnTo>
                    <a:lnTo>
                      <a:pt x="1247" y="515"/>
                    </a:lnTo>
                    <a:lnTo>
                      <a:pt x="1225" y="544"/>
                    </a:lnTo>
                    <a:lnTo>
                      <a:pt x="1268" y="559"/>
                    </a:lnTo>
                    <a:lnTo>
                      <a:pt x="1292" y="644"/>
                    </a:lnTo>
                    <a:lnTo>
                      <a:pt x="1203" y="738"/>
                    </a:lnTo>
                    <a:lnTo>
                      <a:pt x="1115" y="832"/>
                    </a:lnTo>
                    <a:lnTo>
                      <a:pt x="984" y="832"/>
                    </a:lnTo>
                    <a:lnTo>
                      <a:pt x="691" y="916"/>
                    </a:lnTo>
                    <a:lnTo>
                      <a:pt x="0" y="983"/>
                    </a:lnTo>
                    <a:lnTo>
                      <a:pt x="840" y="1014"/>
                    </a:lnTo>
                    <a:lnTo>
                      <a:pt x="1071" y="1002"/>
                    </a:lnTo>
                    <a:lnTo>
                      <a:pt x="962" y="974"/>
                    </a:lnTo>
                    <a:lnTo>
                      <a:pt x="1115" y="953"/>
                    </a:lnTo>
                    <a:lnTo>
                      <a:pt x="1358" y="960"/>
                    </a:lnTo>
                    <a:lnTo>
                      <a:pt x="1292" y="982"/>
                    </a:lnTo>
                    <a:lnTo>
                      <a:pt x="1686" y="994"/>
                    </a:lnTo>
                    <a:lnTo>
                      <a:pt x="1913" y="1009"/>
                    </a:lnTo>
                    <a:lnTo>
                      <a:pt x="1693" y="1046"/>
                    </a:lnTo>
                    <a:lnTo>
                      <a:pt x="1450" y="1074"/>
                    </a:lnTo>
                    <a:lnTo>
                      <a:pt x="1297" y="1095"/>
                    </a:lnTo>
                    <a:lnTo>
                      <a:pt x="1737" y="1089"/>
                    </a:lnTo>
                    <a:lnTo>
                      <a:pt x="2330" y="1110"/>
                    </a:lnTo>
                    <a:lnTo>
                      <a:pt x="2798" y="1109"/>
                    </a:lnTo>
                    <a:lnTo>
                      <a:pt x="3113" y="1083"/>
                    </a:lnTo>
                    <a:lnTo>
                      <a:pt x="3368" y="1079"/>
                    </a:lnTo>
                    <a:lnTo>
                      <a:pt x="4021" y="1089"/>
                    </a:lnTo>
                    <a:lnTo>
                      <a:pt x="4484" y="1053"/>
                    </a:lnTo>
                    <a:lnTo>
                      <a:pt x="4659" y="1017"/>
                    </a:lnTo>
                    <a:lnTo>
                      <a:pt x="4440" y="994"/>
                    </a:lnTo>
                    <a:lnTo>
                      <a:pt x="4309" y="1002"/>
                    </a:lnTo>
                    <a:lnTo>
                      <a:pt x="4110" y="960"/>
                    </a:lnTo>
                    <a:lnTo>
                      <a:pt x="4374" y="945"/>
                    </a:lnTo>
                    <a:lnTo>
                      <a:pt x="4617" y="974"/>
                    </a:lnTo>
                    <a:lnTo>
                      <a:pt x="5065" y="989"/>
                    </a:lnTo>
                    <a:lnTo>
                      <a:pt x="4987" y="938"/>
                    </a:lnTo>
                    <a:lnTo>
                      <a:pt x="4726" y="916"/>
                    </a:lnTo>
                    <a:lnTo>
                      <a:pt x="4946" y="924"/>
                    </a:lnTo>
                    <a:lnTo>
                      <a:pt x="5167" y="938"/>
                    </a:lnTo>
                    <a:lnTo>
                      <a:pt x="5752" y="931"/>
                    </a:lnTo>
                    <a:lnTo>
                      <a:pt x="5748" y="72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67713" y="6310313"/>
            <a:ext cx="554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8A463D20-A648-4A47-A0A1-197A23B96249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eaLnBrk="0" hangingPunct="0">
                <a:defRPr/>
              </a:pPr>
              <a:t>‹#›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F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Introduction to Inference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Confidence  Intervals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Monotype Sorts" pitchFamily="2" charset="2"/>
              <a:buNone/>
              <a:defRPr/>
            </a:pPr>
            <a:r>
              <a:rPr lang="en-US" smtClean="0"/>
              <a:t>William P. Wattles, Ph.D.</a:t>
            </a:r>
          </a:p>
          <a:p>
            <a:pPr marL="342900" indent="-342900">
              <a:buFont typeface="Monotype Sorts" pitchFamily="2" charset="2"/>
              <a:buNone/>
              <a:defRPr/>
            </a:pPr>
            <a:r>
              <a:rPr lang="en-US" smtClean="0"/>
              <a:t>Psychology 302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 of error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Imagine catering a function where you expect 120 students plus or minus 30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What are the upper and lower limits?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 of error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Imagine catering a function where you expect 120 students plus or minus 30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What are the upper and lower limits?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Minimum (lower limit) 90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Maximum (upper limit) 150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Bob estimates that Mary weighs 120 pounds “give or take” ten. Calculate the upper and lower limits of his estimate.</a:t>
            </a:r>
            <a:r>
              <a:rPr lang="en-US" sz="2800" smtClean="0"/>
              <a:t> </a:t>
            </a:r>
          </a:p>
        </p:txBody>
      </p:sp>
      <p:pic>
        <p:nvPicPr>
          <p:cNvPr id="22532" name="Picture 5" descr="bd0611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2700" y="1828800"/>
            <a:ext cx="29194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Bob estimates that Mary weighs 120 pounds “give or take” ten. Calculate the upper and lower limits of his estimate.</a:t>
            </a:r>
            <a:r>
              <a:rPr lang="en-US" sz="2800" smtClean="0"/>
              <a:t> 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/>
              <a:t>Upper 130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/>
              <a:t>Lower 110</a:t>
            </a:r>
          </a:p>
        </p:txBody>
      </p:sp>
      <p:pic>
        <p:nvPicPr>
          <p:cNvPr id="23556" name="Picture 1028" descr="bd0611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2700" y="1828800"/>
            <a:ext cx="29194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Tom is giving a party and tells the caterer that he expects 80 friends plus or minus 20. Determine the upper and lower limits</a:t>
            </a:r>
            <a:r>
              <a:rPr lang="en-US" sz="2800" smtClean="0"/>
              <a:t> </a:t>
            </a:r>
          </a:p>
        </p:txBody>
      </p:sp>
      <p:pic>
        <p:nvPicPr>
          <p:cNvPr id="24580" name="Picture 4" descr="bd0577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5213" y="1828800"/>
            <a:ext cx="33543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Tom is giving a party and tells the caterer that he expects 80 friends plus or minus 20. Determine the upper and lower limits</a:t>
            </a:r>
            <a:r>
              <a:rPr lang="en-US" sz="2800" smtClean="0"/>
              <a:t> 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/>
              <a:t>Upper 100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/>
              <a:t>Lower 60</a:t>
            </a:r>
          </a:p>
        </p:txBody>
      </p:sp>
      <p:pic>
        <p:nvPicPr>
          <p:cNvPr id="25604" name="Picture 5" descr="bd0577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5213" y="1828800"/>
            <a:ext cx="33543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dirty="0" smtClean="0">
                <a:cs typeface="Times New Roman" pitchFamily="18" charset="0"/>
              </a:rPr>
              <a:t>If something costs $250 the margin of error is $25, what is the lower limit, the least you would expect to pay? What is the upper limit or the most you would expect to pay.</a:t>
            </a:r>
            <a:r>
              <a:rPr lang="en-US" sz="2800" dirty="0" smtClean="0"/>
              <a:t> </a:t>
            </a:r>
          </a:p>
        </p:txBody>
      </p:sp>
      <p:pic>
        <p:nvPicPr>
          <p:cNvPr id="26628" name="Picture 4" descr="bd0495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4713" y="1828800"/>
            <a:ext cx="37369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Upper and Lower limits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If something costs $250 plus or minus $25, what is the lower limit, the least you would expect to pay?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Upper $275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smtClean="0">
                <a:cs typeface="Times New Roman" pitchFamily="18" charset="0"/>
              </a:rPr>
              <a:t>Lower $225</a:t>
            </a:r>
            <a:endParaRPr lang="en-US" sz="2800" smtClean="0"/>
          </a:p>
        </p:txBody>
      </p:sp>
      <p:pic>
        <p:nvPicPr>
          <p:cNvPr id="27652" name="Picture 5" descr="bd0495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4713" y="1828800"/>
            <a:ext cx="37369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3100" y="628650"/>
            <a:ext cx="7753350" cy="1123950"/>
          </a:xfrm>
        </p:spPr>
        <p:txBody>
          <a:bodyPr/>
          <a:lstStyle/>
          <a:p>
            <a:pPr>
              <a:defRPr/>
            </a:pPr>
            <a:r>
              <a:rPr lang="en-US" smtClean="0"/>
              <a:t>Confidence intervals tell us two things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1. the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2. the level of confidence (</a:t>
            </a:r>
            <a:r>
              <a:rPr lang="en-US" dirty="0"/>
              <a:t>for example 95</a:t>
            </a:r>
            <a:r>
              <a:rPr lang="en-US" dirty="0" smtClean="0"/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Obtaining confidence intervals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Confidence interval for a population mean</a:t>
            </a:r>
          </a:p>
          <a:p>
            <a:pPr>
              <a:buFont typeface="Monotype Sorts" pitchFamily="2" charset="2"/>
              <a:buChar char="F"/>
              <a:defRPr/>
            </a:pPr>
            <a:endParaRPr lang="en-US" smtClean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876800" y="2716213"/>
          <a:ext cx="2995613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4" imgW="711000" imgH="419040" progId="Equation.3">
                  <p:embed/>
                </p:oleObj>
              </mc:Choice>
              <mc:Fallback>
                <p:oleObj name="Equation" r:id="rId4" imgW="711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76800" y="2716213"/>
                        <a:ext cx="2995613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Statistical Inference	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Provides methods for drawing conclusions about a population from sample data.</a:t>
            </a:r>
          </a:p>
          <a:p>
            <a:pPr>
              <a:buFont typeface="Monotype Sorts" pitchFamily="2" charset="2"/>
              <a:buChar char="F"/>
              <a:defRPr/>
            </a:pPr>
            <a:endParaRPr lang="en-US" smtClean="0"/>
          </a:p>
        </p:txBody>
      </p:sp>
      <p:grpSp>
        <p:nvGrpSpPr>
          <p:cNvPr id="10244" name="Group 61"/>
          <p:cNvGrpSpPr>
            <a:grpSpLocks/>
          </p:cNvGrpSpPr>
          <p:nvPr/>
        </p:nvGrpSpPr>
        <p:grpSpPr bwMode="auto">
          <a:xfrm>
            <a:off x="4737100" y="1830388"/>
            <a:ext cx="3116263" cy="523875"/>
            <a:chOff x="2984" y="1153"/>
            <a:chExt cx="1963" cy="330"/>
          </a:xfrm>
        </p:grpSpPr>
        <p:sp>
          <p:nvSpPr>
            <p:cNvPr id="10283" name="Freeform 49"/>
            <p:cNvSpPr>
              <a:spLocks/>
            </p:cNvSpPr>
            <p:nvPr/>
          </p:nvSpPr>
          <p:spPr bwMode="auto">
            <a:xfrm>
              <a:off x="3161" y="1221"/>
              <a:ext cx="44" cy="215"/>
            </a:xfrm>
            <a:custGeom>
              <a:avLst/>
              <a:gdLst>
                <a:gd name="T0" fmla="*/ 1 w 90"/>
                <a:gd name="T1" fmla="*/ 0 h 431"/>
                <a:gd name="T2" fmla="*/ 1 w 90"/>
                <a:gd name="T3" fmla="*/ 0 h 431"/>
                <a:gd name="T4" fmla="*/ 0 w 90"/>
                <a:gd name="T5" fmla="*/ 0 h 431"/>
                <a:gd name="T6" fmla="*/ 0 w 90"/>
                <a:gd name="T7" fmla="*/ 0 h 431"/>
                <a:gd name="T8" fmla="*/ 0 w 90"/>
                <a:gd name="T9" fmla="*/ 0 h 431"/>
                <a:gd name="T10" fmla="*/ 0 w 90"/>
                <a:gd name="T11" fmla="*/ 0 h 431"/>
                <a:gd name="T12" fmla="*/ 0 w 90"/>
                <a:gd name="T13" fmla="*/ 1 h 431"/>
                <a:gd name="T14" fmla="*/ 0 w 90"/>
                <a:gd name="T15" fmla="*/ 1 h 431"/>
                <a:gd name="T16" fmla="*/ 0 w 90"/>
                <a:gd name="T17" fmla="*/ 1 h 431"/>
                <a:gd name="T18" fmla="*/ 0 w 90"/>
                <a:gd name="T19" fmla="*/ 2 h 431"/>
                <a:gd name="T20" fmla="*/ 0 w 90"/>
                <a:gd name="T21" fmla="*/ 3 h 431"/>
                <a:gd name="T22" fmla="*/ 0 w 90"/>
                <a:gd name="T23" fmla="*/ 4 h 431"/>
                <a:gd name="T24" fmla="*/ 0 w 90"/>
                <a:gd name="T25" fmla="*/ 5 h 431"/>
                <a:gd name="T26" fmla="*/ 0 w 90"/>
                <a:gd name="T27" fmla="*/ 5 h 431"/>
                <a:gd name="T28" fmla="*/ 0 w 90"/>
                <a:gd name="T29" fmla="*/ 5 h 431"/>
                <a:gd name="T30" fmla="*/ 0 w 90"/>
                <a:gd name="T31" fmla="*/ 6 h 431"/>
                <a:gd name="T32" fmla="*/ 0 w 90"/>
                <a:gd name="T33" fmla="*/ 7 h 431"/>
                <a:gd name="T34" fmla="*/ 0 w 90"/>
                <a:gd name="T35" fmla="*/ 7 h 431"/>
                <a:gd name="T36" fmla="*/ 0 w 90"/>
                <a:gd name="T37" fmla="*/ 9 h 431"/>
                <a:gd name="T38" fmla="*/ 0 w 90"/>
                <a:gd name="T39" fmla="*/ 10 h 431"/>
                <a:gd name="T40" fmla="*/ 0 w 90"/>
                <a:gd name="T41" fmla="*/ 11 h 431"/>
                <a:gd name="T42" fmla="*/ 0 w 90"/>
                <a:gd name="T43" fmla="*/ 13 h 431"/>
                <a:gd name="T44" fmla="*/ 0 w 90"/>
                <a:gd name="T45" fmla="*/ 13 h 431"/>
                <a:gd name="T46" fmla="*/ 0 w 90"/>
                <a:gd name="T47" fmla="*/ 13 h 431"/>
                <a:gd name="T48" fmla="*/ 1 w 90"/>
                <a:gd name="T49" fmla="*/ 13 h 431"/>
                <a:gd name="T50" fmla="*/ 1 w 90"/>
                <a:gd name="T51" fmla="*/ 13 h 431"/>
                <a:gd name="T52" fmla="*/ 1 w 90"/>
                <a:gd name="T53" fmla="*/ 13 h 431"/>
                <a:gd name="T54" fmla="*/ 1 w 90"/>
                <a:gd name="T55" fmla="*/ 13 h 431"/>
                <a:gd name="T56" fmla="*/ 1 w 90"/>
                <a:gd name="T57" fmla="*/ 13 h 431"/>
                <a:gd name="T58" fmla="*/ 2 w 90"/>
                <a:gd name="T59" fmla="*/ 13 h 431"/>
                <a:gd name="T60" fmla="*/ 2 w 90"/>
                <a:gd name="T61" fmla="*/ 13 h 431"/>
                <a:gd name="T62" fmla="*/ 1 w 90"/>
                <a:gd name="T63" fmla="*/ 13 h 431"/>
                <a:gd name="T64" fmla="*/ 1 w 90"/>
                <a:gd name="T65" fmla="*/ 12 h 431"/>
                <a:gd name="T66" fmla="*/ 2 w 90"/>
                <a:gd name="T67" fmla="*/ 12 h 431"/>
                <a:gd name="T68" fmla="*/ 2 w 90"/>
                <a:gd name="T69" fmla="*/ 12 h 431"/>
                <a:gd name="T70" fmla="*/ 2 w 90"/>
                <a:gd name="T71" fmla="*/ 12 h 431"/>
                <a:gd name="T72" fmla="*/ 2 w 90"/>
                <a:gd name="T73" fmla="*/ 10 h 431"/>
                <a:gd name="T74" fmla="*/ 2 w 90"/>
                <a:gd name="T75" fmla="*/ 8 h 431"/>
                <a:gd name="T76" fmla="*/ 2 w 90"/>
                <a:gd name="T77" fmla="*/ 7 h 431"/>
                <a:gd name="T78" fmla="*/ 2 w 90"/>
                <a:gd name="T79" fmla="*/ 6 h 431"/>
                <a:gd name="T80" fmla="*/ 2 w 90"/>
                <a:gd name="T81" fmla="*/ 5 h 431"/>
                <a:gd name="T82" fmla="*/ 2 w 90"/>
                <a:gd name="T83" fmla="*/ 4 h 431"/>
                <a:gd name="T84" fmla="*/ 2 w 90"/>
                <a:gd name="T85" fmla="*/ 4 h 431"/>
                <a:gd name="T86" fmla="*/ 2 w 90"/>
                <a:gd name="T87" fmla="*/ 3 h 431"/>
                <a:gd name="T88" fmla="*/ 1 w 90"/>
                <a:gd name="T89" fmla="*/ 2 h 431"/>
                <a:gd name="T90" fmla="*/ 1 w 90"/>
                <a:gd name="T91" fmla="*/ 1 h 431"/>
                <a:gd name="T92" fmla="*/ 1 w 90"/>
                <a:gd name="T93" fmla="*/ 1 h 431"/>
                <a:gd name="T94" fmla="*/ 1 w 90"/>
                <a:gd name="T95" fmla="*/ 1 h 431"/>
                <a:gd name="T96" fmla="*/ 1 w 90"/>
                <a:gd name="T97" fmla="*/ 1 h 431"/>
                <a:gd name="T98" fmla="*/ 1 w 90"/>
                <a:gd name="T99" fmla="*/ 1 h 431"/>
                <a:gd name="T100" fmla="*/ 1 w 90"/>
                <a:gd name="T101" fmla="*/ 1 h 431"/>
                <a:gd name="T102" fmla="*/ 1 w 90"/>
                <a:gd name="T103" fmla="*/ 1 h 431"/>
                <a:gd name="T104" fmla="*/ 1 w 90"/>
                <a:gd name="T105" fmla="*/ 1 h 431"/>
                <a:gd name="T106" fmla="*/ 1 w 90"/>
                <a:gd name="T107" fmla="*/ 1 h 431"/>
                <a:gd name="T108" fmla="*/ 1 w 90"/>
                <a:gd name="T109" fmla="*/ 0 h 431"/>
                <a:gd name="T110" fmla="*/ 1 w 90"/>
                <a:gd name="T111" fmla="*/ 0 h 431"/>
                <a:gd name="T112" fmla="*/ 1 w 90"/>
                <a:gd name="T113" fmla="*/ 0 h 431"/>
                <a:gd name="T114" fmla="*/ 1 w 90"/>
                <a:gd name="T115" fmla="*/ 0 h 431"/>
                <a:gd name="T116" fmla="*/ 1 w 90"/>
                <a:gd name="T117" fmla="*/ 0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431"/>
                <a:gd name="T179" fmla="*/ 90 w 90"/>
                <a:gd name="T180" fmla="*/ 431 h 4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431">
                  <a:moveTo>
                    <a:pt x="58" y="5"/>
                  </a:moveTo>
                  <a:lnTo>
                    <a:pt x="37" y="0"/>
                  </a:lnTo>
                  <a:lnTo>
                    <a:pt x="21" y="0"/>
                  </a:lnTo>
                  <a:lnTo>
                    <a:pt x="7" y="2"/>
                  </a:lnTo>
                  <a:lnTo>
                    <a:pt x="2" y="18"/>
                  </a:lnTo>
                  <a:lnTo>
                    <a:pt x="2" y="3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7" y="63"/>
                  </a:lnTo>
                  <a:lnTo>
                    <a:pt x="0" y="92"/>
                  </a:lnTo>
                  <a:lnTo>
                    <a:pt x="0" y="117"/>
                  </a:lnTo>
                  <a:lnTo>
                    <a:pt x="2" y="148"/>
                  </a:lnTo>
                  <a:lnTo>
                    <a:pt x="7" y="179"/>
                  </a:lnTo>
                  <a:lnTo>
                    <a:pt x="18" y="180"/>
                  </a:lnTo>
                  <a:lnTo>
                    <a:pt x="18" y="190"/>
                  </a:lnTo>
                  <a:lnTo>
                    <a:pt x="24" y="194"/>
                  </a:lnTo>
                  <a:lnTo>
                    <a:pt x="24" y="226"/>
                  </a:lnTo>
                  <a:lnTo>
                    <a:pt x="29" y="231"/>
                  </a:lnTo>
                  <a:lnTo>
                    <a:pt x="29" y="289"/>
                  </a:lnTo>
                  <a:lnTo>
                    <a:pt x="29" y="326"/>
                  </a:lnTo>
                  <a:lnTo>
                    <a:pt x="21" y="367"/>
                  </a:lnTo>
                  <a:lnTo>
                    <a:pt x="17" y="420"/>
                  </a:lnTo>
                  <a:lnTo>
                    <a:pt x="26" y="424"/>
                  </a:lnTo>
                  <a:lnTo>
                    <a:pt x="26" y="429"/>
                  </a:lnTo>
                  <a:lnTo>
                    <a:pt x="43" y="429"/>
                  </a:lnTo>
                  <a:lnTo>
                    <a:pt x="44" y="428"/>
                  </a:lnTo>
                  <a:lnTo>
                    <a:pt x="51" y="428"/>
                  </a:lnTo>
                  <a:lnTo>
                    <a:pt x="51" y="431"/>
                  </a:lnTo>
                  <a:lnTo>
                    <a:pt x="62" y="429"/>
                  </a:lnTo>
                  <a:lnTo>
                    <a:pt x="86" y="428"/>
                  </a:lnTo>
                  <a:lnTo>
                    <a:pt x="86" y="424"/>
                  </a:lnTo>
                  <a:lnTo>
                    <a:pt x="64" y="416"/>
                  </a:lnTo>
                  <a:lnTo>
                    <a:pt x="64" y="409"/>
                  </a:lnTo>
                  <a:lnTo>
                    <a:pt x="83" y="405"/>
                  </a:lnTo>
                  <a:lnTo>
                    <a:pt x="83" y="399"/>
                  </a:lnTo>
                  <a:lnTo>
                    <a:pt x="69" y="391"/>
                  </a:lnTo>
                  <a:lnTo>
                    <a:pt x="69" y="332"/>
                  </a:lnTo>
                  <a:lnTo>
                    <a:pt x="75" y="278"/>
                  </a:lnTo>
                  <a:lnTo>
                    <a:pt x="73" y="224"/>
                  </a:lnTo>
                  <a:lnTo>
                    <a:pt x="72" y="194"/>
                  </a:lnTo>
                  <a:lnTo>
                    <a:pt x="75" y="184"/>
                  </a:lnTo>
                  <a:lnTo>
                    <a:pt x="75" y="143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57" y="69"/>
                  </a:lnTo>
                  <a:lnTo>
                    <a:pt x="40" y="62"/>
                  </a:lnTo>
                  <a:lnTo>
                    <a:pt x="42" y="58"/>
                  </a:lnTo>
                  <a:lnTo>
                    <a:pt x="53" y="55"/>
                  </a:lnTo>
                  <a:lnTo>
                    <a:pt x="53" y="52"/>
                  </a:lnTo>
                  <a:lnTo>
                    <a:pt x="57" y="49"/>
                  </a:lnTo>
                  <a:lnTo>
                    <a:pt x="57" y="45"/>
                  </a:lnTo>
                  <a:lnTo>
                    <a:pt x="58" y="44"/>
                  </a:lnTo>
                  <a:lnTo>
                    <a:pt x="57" y="42"/>
                  </a:lnTo>
                  <a:lnTo>
                    <a:pt x="58" y="40"/>
                  </a:lnTo>
                  <a:lnTo>
                    <a:pt x="53" y="30"/>
                  </a:lnTo>
                  <a:lnTo>
                    <a:pt x="57" y="24"/>
                  </a:lnTo>
                  <a:lnTo>
                    <a:pt x="53" y="19"/>
                  </a:lnTo>
                  <a:lnTo>
                    <a:pt x="58" y="1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50"/>
            <p:cNvSpPr>
              <a:spLocks/>
            </p:cNvSpPr>
            <p:nvPr/>
          </p:nvSpPr>
          <p:spPr bwMode="auto">
            <a:xfrm>
              <a:off x="2984" y="1227"/>
              <a:ext cx="73" cy="245"/>
            </a:xfrm>
            <a:custGeom>
              <a:avLst/>
              <a:gdLst>
                <a:gd name="T0" fmla="*/ 2 w 148"/>
                <a:gd name="T1" fmla="*/ 1 h 490"/>
                <a:gd name="T2" fmla="*/ 3 w 148"/>
                <a:gd name="T3" fmla="*/ 0 h 490"/>
                <a:gd name="T4" fmla="*/ 4 w 148"/>
                <a:gd name="T5" fmla="*/ 1 h 490"/>
                <a:gd name="T6" fmla="*/ 4 w 148"/>
                <a:gd name="T7" fmla="*/ 1 h 490"/>
                <a:gd name="T8" fmla="*/ 4 w 148"/>
                <a:gd name="T9" fmla="*/ 1 h 490"/>
                <a:gd name="T10" fmla="*/ 3 w 148"/>
                <a:gd name="T11" fmla="*/ 2 h 490"/>
                <a:gd name="T12" fmla="*/ 3 w 148"/>
                <a:gd name="T13" fmla="*/ 2 h 490"/>
                <a:gd name="T14" fmla="*/ 3 w 148"/>
                <a:gd name="T15" fmla="*/ 2 h 490"/>
                <a:gd name="T16" fmla="*/ 3 w 148"/>
                <a:gd name="T17" fmla="*/ 3 h 490"/>
                <a:gd name="T18" fmla="*/ 3 w 148"/>
                <a:gd name="T19" fmla="*/ 3 h 490"/>
                <a:gd name="T20" fmla="*/ 3 w 148"/>
                <a:gd name="T21" fmla="*/ 3 h 490"/>
                <a:gd name="T22" fmla="*/ 3 w 148"/>
                <a:gd name="T23" fmla="*/ 3 h 490"/>
                <a:gd name="T24" fmla="*/ 4 w 148"/>
                <a:gd name="T25" fmla="*/ 5 h 490"/>
                <a:gd name="T26" fmla="*/ 4 w 148"/>
                <a:gd name="T27" fmla="*/ 6 h 490"/>
                <a:gd name="T28" fmla="*/ 4 w 148"/>
                <a:gd name="T29" fmla="*/ 10 h 490"/>
                <a:gd name="T30" fmla="*/ 3 w 148"/>
                <a:gd name="T31" fmla="*/ 10 h 490"/>
                <a:gd name="T32" fmla="*/ 3 w 148"/>
                <a:gd name="T33" fmla="*/ 11 h 490"/>
                <a:gd name="T34" fmla="*/ 3 w 148"/>
                <a:gd name="T35" fmla="*/ 13 h 490"/>
                <a:gd name="T36" fmla="*/ 3 w 148"/>
                <a:gd name="T37" fmla="*/ 13 h 490"/>
                <a:gd name="T38" fmla="*/ 4 w 148"/>
                <a:gd name="T39" fmla="*/ 14 h 490"/>
                <a:gd name="T40" fmla="*/ 4 w 148"/>
                <a:gd name="T41" fmla="*/ 14 h 490"/>
                <a:gd name="T42" fmla="*/ 4 w 148"/>
                <a:gd name="T43" fmla="*/ 14 h 490"/>
                <a:gd name="T44" fmla="*/ 3 w 148"/>
                <a:gd name="T45" fmla="*/ 14 h 490"/>
                <a:gd name="T46" fmla="*/ 3 w 148"/>
                <a:gd name="T47" fmla="*/ 14 h 490"/>
                <a:gd name="T48" fmla="*/ 3 w 148"/>
                <a:gd name="T49" fmla="*/ 14 h 490"/>
                <a:gd name="T50" fmla="*/ 3 w 148"/>
                <a:gd name="T51" fmla="*/ 14 h 490"/>
                <a:gd name="T52" fmla="*/ 2 w 148"/>
                <a:gd name="T53" fmla="*/ 14 h 490"/>
                <a:gd name="T54" fmla="*/ 2 w 148"/>
                <a:gd name="T55" fmla="*/ 11 h 490"/>
                <a:gd name="T56" fmla="*/ 2 w 148"/>
                <a:gd name="T57" fmla="*/ 11 h 490"/>
                <a:gd name="T58" fmla="*/ 1 w 148"/>
                <a:gd name="T59" fmla="*/ 13 h 490"/>
                <a:gd name="T60" fmla="*/ 1 w 148"/>
                <a:gd name="T61" fmla="*/ 15 h 490"/>
                <a:gd name="T62" fmla="*/ 1 w 148"/>
                <a:gd name="T63" fmla="*/ 15 h 490"/>
                <a:gd name="T64" fmla="*/ 1 w 148"/>
                <a:gd name="T65" fmla="*/ 15 h 490"/>
                <a:gd name="T66" fmla="*/ 1 w 148"/>
                <a:gd name="T67" fmla="*/ 15 h 490"/>
                <a:gd name="T68" fmla="*/ 1 w 148"/>
                <a:gd name="T69" fmla="*/ 15 h 490"/>
                <a:gd name="T70" fmla="*/ 1 w 148"/>
                <a:gd name="T71" fmla="*/ 14 h 490"/>
                <a:gd name="T72" fmla="*/ 1 w 148"/>
                <a:gd name="T73" fmla="*/ 10 h 490"/>
                <a:gd name="T74" fmla="*/ 1 w 148"/>
                <a:gd name="T75" fmla="*/ 7 h 490"/>
                <a:gd name="T76" fmla="*/ 1 w 148"/>
                <a:gd name="T77" fmla="*/ 6 h 490"/>
                <a:gd name="T78" fmla="*/ 1 w 148"/>
                <a:gd name="T79" fmla="*/ 6 h 490"/>
                <a:gd name="T80" fmla="*/ 1 w 148"/>
                <a:gd name="T81" fmla="*/ 5 h 490"/>
                <a:gd name="T82" fmla="*/ 1 w 148"/>
                <a:gd name="T83" fmla="*/ 5 h 490"/>
                <a:gd name="T84" fmla="*/ 1 w 148"/>
                <a:gd name="T85" fmla="*/ 6 h 490"/>
                <a:gd name="T86" fmla="*/ 1 w 148"/>
                <a:gd name="T87" fmla="*/ 6 h 490"/>
                <a:gd name="T88" fmla="*/ 1 w 148"/>
                <a:gd name="T89" fmla="*/ 6 h 490"/>
                <a:gd name="T90" fmla="*/ 0 w 148"/>
                <a:gd name="T91" fmla="*/ 6 h 490"/>
                <a:gd name="T92" fmla="*/ 0 w 148"/>
                <a:gd name="T93" fmla="*/ 6 h 490"/>
                <a:gd name="T94" fmla="*/ 0 w 148"/>
                <a:gd name="T95" fmla="*/ 5 h 490"/>
                <a:gd name="T96" fmla="*/ 0 w 148"/>
                <a:gd name="T97" fmla="*/ 5 h 490"/>
                <a:gd name="T98" fmla="*/ 0 w 148"/>
                <a:gd name="T99" fmla="*/ 5 h 490"/>
                <a:gd name="T100" fmla="*/ 0 w 148"/>
                <a:gd name="T101" fmla="*/ 4 h 490"/>
                <a:gd name="T102" fmla="*/ 1 w 148"/>
                <a:gd name="T103" fmla="*/ 3 h 490"/>
                <a:gd name="T104" fmla="*/ 2 w 148"/>
                <a:gd name="T105" fmla="*/ 3 h 490"/>
                <a:gd name="T106" fmla="*/ 2 w 148"/>
                <a:gd name="T107" fmla="*/ 3 h 490"/>
                <a:gd name="T108" fmla="*/ 2 w 148"/>
                <a:gd name="T109" fmla="*/ 2 h 490"/>
                <a:gd name="T110" fmla="*/ 2 w 148"/>
                <a:gd name="T111" fmla="*/ 2 h 490"/>
                <a:gd name="T112" fmla="*/ 2 w 148"/>
                <a:gd name="T113" fmla="*/ 1 h 490"/>
                <a:gd name="T114" fmla="*/ 2 w 148"/>
                <a:gd name="T115" fmla="*/ 1 h 490"/>
                <a:gd name="T116" fmla="*/ 2 w 148"/>
                <a:gd name="T117" fmla="*/ 1 h 4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"/>
                <a:gd name="T178" fmla="*/ 0 h 490"/>
                <a:gd name="T179" fmla="*/ 148 w 148"/>
                <a:gd name="T180" fmla="*/ 490 h 4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" h="490">
                  <a:moveTo>
                    <a:pt x="90" y="6"/>
                  </a:moveTo>
                  <a:lnTo>
                    <a:pt x="119" y="0"/>
                  </a:lnTo>
                  <a:lnTo>
                    <a:pt x="131" y="11"/>
                  </a:lnTo>
                  <a:lnTo>
                    <a:pt x="135" y="7"/>
                  </a:lnTo>
                  <a:lnTo>
                    <a:pt x="143" y="29"/>
                  </a:lnTo>
                  <a:lnTo>
                    <a:pt x="127" y="43"/>
                  </a:lnTo>
                  <a:lnTo>
                    <a:pt x="125" y="54"/>
                  </a:lnTo>
                  <a:lnTo>
                    <a:pt x="123" y="55"/>
                  </a:lnTo>
                  <a:lnTo>
                    <a:pt x="119" y="66"/>
                  </a:lnTo>
                  <a:lnTo>
                    <a:pt x="108" y="69"/>
                  </a:lnTo>
                  <a:lnTo>
                    <a:pt x="108" y="73"/>
                  </a:lnTo>
                  <a:lnTo>
                    <a:pt x="127" y="87"/>
                  </a:lnTo>
                  <a:lnTo>
                    <a:pt x="143" y="158"/>
                  </a:lnTo>
                  <a:lnTo>
                    <a:pt x="131" y="176"/>
                  </a:lnTo>
                  <a:lnTo>
                    <a:pt x="131" y="304"/>
                  </a:lnTo>
                  <a:lnTo>
                    <a:pt x="114" y="310"/>
                  </a:lnTo>
                  <a:lnTo>
                    <a:pt x="112" y="331"/>
                  </a:lnTo>
                  <a:lnTo>
                    <a:pt x="106" y="386"/>
                  </a:lnTo>
                  <a:lnTo>
                    <a:pt x="106" y="415"/>
                  </a:lnTo>
                  <a:lnTo>
                    <a:pt x="131" y="432"/>
                  </a:lnTo>
                  <a:lnTo>
                    <a:pt x="148" y="442"/>
                  </a:lnTo>
                  <a:lnTo>
                    <a:pt x="148" y="448"/>
                  </a:lnTo>
                  <a:lnTo>
                    <a:pt x="110" y="439"/>
                  </a:lnTo>
                  <a:lnTo>
                    <a:pt x="106" y="434"/>
                  </a:lnTo>
                  <a:lnTo>
                    <a:pt x="102" y="439"/>
                  </a:lnTo>
                  <a:lnTo>
                    <a:pt x="98" y="439"/>
                  </a:lnTo>
                  <a:lnTo>
                    <a:pt x="94" y="419"/>
                  </a:lnTo>
                  <a:lnTo>
                    <a:pt x="90" y="325"/>
                  </a:lnTo>
                  <a:lnTo>
                    <a:pt x="81" y="325"/>
                  </a:lnTo>
                  <a:lnTo>
                    <a:pt x="61" y="408"/>
                  </a:lnTo>
                  <a:lnTo>
                    <a:pt x="61" y="459"/>
                  </a:lnTo>
                  <a:lnTo>
                    <a:pt x="52" y="485"/>
                  </a:lnTo>
                  <a:lnTo>
                    <a:pt x="44" y="490"/>
                  </a:lnTo>
                  <a:lnTo>
                    <a:pt x="40" y="477"/>
                  </a:lnTo>
                  <a:lnTo>
                    <a:pt x="46" y="463"/>
                  </a:lnTo>
                  <a:lnTo>
                    <a:pt x="52" y="430"/>
                  </a:lnTo>
                  <a:lnTo>
                    <a:pt x="54" y="311"/>
                  </a:lnTo>
                  <a:lnTo>
                    <a:pt x="61" y="197"/>
                  </a:lnTo>
                  <a:lnTo>
                    <a:pt x="48" y="187"/>
                  </a:lnTo>
                  <a:lnTo>
                    <a:pt x="48" y="171"/>
                  </a:lnTo>
                  <a:lnTo>
                    <a:pt x="48" y="139"/>
                  </a:lnTo>
                  <a:lnTo>
                    <a:pt x="32" y="147"/>
                  </a:lnTo>
                  <a:lnTo>
                    <a:pt x="46" y="167"/>
                  </a:lnTo>
                  <a:lnTo>
                    <a:pt x="46" y="185"/>
                  </a:lnTo>
                  <a:lnTo>
                    <a:pt x="32" y="174"/>
                  </a:lnTo>
                  <a:lnTo>
                    <a:pt x="24" y="163"/>
                  </a:lnTo>
                  <a:lnTo>
                    <a:pt x="15" y="16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7" y="136"/>
                  </a:lnTo>
                  <a:lnTo>
                    <a:pt x="26" y="114"/>
                  </a:lnTo>
                  <a:lnTo>
                    <a:pt x="46" y="96"/>
                  </a:lnTo>
                  <a:lnTo>
                    <a:pt x="72" y="74"/>
                  </a:lnTo>
                  <a:lnTo>
                    <a:pt x="90" y="66"/>
                  </a:lnTo>
                  <a:lnTo>
                    <a:pt x="90" y="51"/>
                  </a:lnTo>
                  <a:lnTo>
                    <a:pt x="81" y="44"/>
                  </a:lnTo>
                  <a:lnTo>
                    <a:pt x="81" y="24"/>
                  </a:lnTo>
                  <a:lnTo>
                    <a:pt x="77" y="19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51"/>
            <p:cNvSpPr>
              <a:spLocks/>
            </p:cNvSpPr>
            <p:nvPr/>
          </p:nvSpPr>
          <p:spPr bwMode="auto">
            <a:xfrm>
              <a:off x="3277" y="1235"/>
              <a:ext cx="52" cy="179"/>
            </a:xfrm>
            <a:custGeom>
              <a:avLst/>
              <a:gdLst>
                <a:gd name="T0" fmla="*/ 1 w 105"/>
                <a:gd name="T1" fmla="*/ 1 h 356"/>
                <a:gd name="T2" fmla="*/ 2 w 105"/>
                <a:gd name="T3" fmla="*/ 0 h 356"/>
                <a:gd name="T4" fmla="*/ 2 w 105"/>
                <a:gd name="T5" fmla="*/ 1 h 356"/>
                <a:gd name="T6" fmla="*/ 3 w 105"/>
                <a:gd name="T7" fmla="*/ 1 h 356"/>
                <a:gd name="T8" fmla="*/ 3 w 105"/>
                <a:gd name="T9" fmla="*/ 1 h 356"/>
                <a:gd name="T10" fmla="*/ 2 w 105"/>
                <a:gd name="T11" fmla="*/ 1 h 356"/>
                <a:gd name="T12" fmla="*/ 2 w 105"/>
                <a:gd name="T13" fmla="*/ 2 h 356"/>
                <a:gd name="T14" fmla="*/ 2 w 105"/>
                <a:gd name="T15" fmla="*/ 2 h 356"/>
                <a:gd name="T16" fmla="*/ 2 w 105"/>
                <a:gd name="T17" fmla="*/ 2 h 356"/>
                <a:gd name="T18" fmla="*/ 2 w 105"/>
                <a:gd name="T19" fmla="*/ 2 h 356"/>
                <a:gd name="T20" fmla="*/ 2 w 105"/>
                <a:gd name="T21" fmla="*/ 2 h 356"/>
                <a:gd name="T22" fmla="*/ 2 w 105"/>
                <a:gd name="T23" fmla="*/ 2 h 356"/>
                <a:gd name="T24" fmla="*/ 3 w 105"/>
                <a:gd name="T25" fmla="*/ 4 h 356"/>
                <a:gd name="T26" fmla="*/ 2 w 105"/>
                <a:gd name="T27" fmla="*/ 4 h 356"/>
                <a:gd name="T28" fmla="*/ 2 w 105"/>
                <a:gd name="T29" fmla="*/ 7 h 356"/>
                <a:gd name="T30" fmla="*/ 2 w 105"/>
                <a:gd name="T31" fmla="*/ 8 h 356"/>
                <a:gd name="T32" fmla="*/ 2 w 105"/>
                <a:gd name="T33" fmla="*/ 8 h 356"/>
                <a:gd name="T34" fmla="*/ 2 w 105"/>
                <a:gd name="T35" fmla="*/ 9 h 356"/>
                <a:gd name="T36" fmla="*/ 2 w 105"/>
                <a:gd name="T37" fmla="*/ 10 h 356"/>
                <a:gd name="T38" fmla="*/ 2 w 105"/>
                <a:gd name="T39" fmla="*/ 10 h 356"/>
                <a:gd name="T40" fmla="*/ 3 w 105"/>
                <a:gd name="T41" fmla="*/ 11 h 356"/>
                <a:gd name="T42" fmla="*/ 3 w 105"/>
                <a:gd name="T43" fmla="*/ 11 h 356"/>
                <a:gd name="T44" fmla="*/ 2 w 105"/>
                <a:gd name="T45" fmla="*/ 10 h 356"/>
                <a:gd name="T46" fmla="*/ 2 w 105"/>
                <a:gd name="T47" fmla="*/ 10 h 356"/>
                <a:gd name="T48" fmla="*/ 2 w 105"/>
                <a:gd name="T49" fmla="*/ 10 h 356"/>
                <a:gd name="T50" fmla="*/ 2 w 105"/>
                <a:gd name="T51" fmla="*/ 10 h 356"/>
                <a:gd name="T52" fmla="*/ 2 w 105"/>
                <a:gd name="T53" fmla="*/ 10 h 356"/>
                <a:gd name="T54" fmla="*/ 1 w 105"/>
                <a:gd name="T55" fmla="*/ 8 h 356"/>
                <a:gd name="T56" fmla="*/ 1 w 105"/>
                <a:gd name="T57" fmla="*/ 8 h 356"/>
                <a:gd name="T58" fmla="*/ 1 w 105"/>
                <a:gd name="T59" fmla="*/ 10 h 356"/>
                <a:gd name="T60" fmla="*/ 1 w 105"/>
                <a:gd name="T61" fmla="*/ 11 h 356"/>
                <a:gd name="T62" fmla="*/ 1 w 105"/>
                <a:gd name="T63" fmla="*/ 12 h 356"/>
                <a:gd name="T64" fmla="*/ 1 w 105"/>
                <a:gd name="T65" fmla="*/ 12 h 356"/>
                <a:gd name="T66" fmla="*/ 0 w 105"/>
                <a:gd name="T67" fmla="*/ 11 h 356"/>
                <a:gd name="T68" fmla="*/ 1 w 105"/>
                <a:gd name="T69" fmla="*/ 11 h 356"/>
                <a:gd name="T70" fmla="*/ 1 w 105"/>
                <a:gd name="T71" fmla="*/ 10 h 356"/>
                <a:gd name="T72" fmla="*/ 1 w 105"/>
                <a:gd name="T73" fmla="*/ 8 h 356"/>
                <a:gd name="T74" fmla="*/ 1 w 105"/>
                <a:gd name="T75" fmla="*/ 5 h 356"/>
                <a:gd name="T76" fmla="*/ 1 w 105"/>
                <a:gd name="T77" fmla="*/ 5 h 356"/>
                <a:gd name="T78" fmla="*/ 1 w 105"/>
                <a:gd name="T79" fmla="*/ 4 h 356"/>
                <a:gd name="T80" fmla="*/ 1 w 105"/>
                <a:gd name="T81" fmla="*/ 4 h 356"/>
                <a:gd name="T82" fmla="*/ 0 w 105"/>
                <a:gd name="T83" fmla="*/ 4 h 356"/>
                <a:gd name="T84" fmla="*/ 1 w 105"/>
                <a:gd name="T85" fmla="*/ 4 h 356"/>
                <a:gd name="T86" fmla="*/ 1 w 105"/>
                <a:gd name="T87" fmla="*/ 5 h 356"/>
                <a:gd name="T88" fmla="*/ 0 w 105"/>
                <a:gd name="T89" fmla="*/ 4 h 356"/>
                <a:gd name="T90" fmla="*/ 0 w 105"/>
                <a:gd name="T91" fmla="*/ 4 h 356"/>
                <a:gd name="T92" fmla="*/ 0 w 105"/>
                <a:gd name="T93" fmla="*/ 4 h 356"/>
                <a:gd name="T94" fmla="*/ 0 w 105"/>
                <a:gd name="T95" fmla="*/ 4 h 356"/>
                <a:gd name="T96" fmla="*/ 0 w 105"/>
                <a:gd name="T97" fmla="*/ 4 h 356"/>
                <a:gd name="T98" fmla="*/ 0 w 105"/>
                <a:gd name="T99" fmla="*/ 4 h 356"/>
                <a:gd name="T100" fmla="*/ 0 w 105"/>
                <a:gd name="T101" fmla="*/ 3 h 356"/>
                <a:gd name="T102" fmla="*/ 1 w 105"/>
                <a:gd name="T103" fmla="*/ 3 h 356"/>
                <a:gd name="T104" fmla="*/ 1 w 105"/>
                <a:gd name="T105" fmla="*/ 2 h 356"/>
                <a:gd name="T106" fmla="*/ 1 w 105"/>
                <a:gd name="T107" fmla="*/ 2 h 356"/>
                <a:gd name="T108" fmla="*/ 1 w 105"/>
                <a:gd name="T109" fmla="*/ 2 h 356"/>
                <a:gd name="T110" fmla="*/ 1 w 105"/>
                <a:gd name="T111" fmla="*/ 1 h 356"/>
                <a:gd name="T112" fmla="*/ 1 w 105"/>
                <a:gd name="T113" fmla="*/ 1 h 356"/>
                <a:gd name="T114" fmla="*/ 1 w 105"/>
                <a:gd name="T115" fmla="*/ 1 h 356"/>
                <a:gd name="T116" fmla="*/ 1 w 105"/>
                <a:gd name="T117" fmla="*/ 1 h 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"/>
                <a:gd name="T178" fmla="*/ 0 h 356"/>
                <a:gd name="T179" fmla="*/ 105 w 105"/>
                <a:gd name="T180" fmla="*/ 356 h 3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" h="356">
                  <a:moveTo>
                    <a:pt x="63" y="2"/>
                  </a:moveTo>
                  <a:lnTo>
                    <a:pt x="84" y="0"/>
                  </a:lnTo>
                  <a:lnTo>
                    <a:pt x="94" y="7"/>
                  </a:lnTo>
                  <a:lnTo>
                    <a:pt x="96" y="4"/>
                  </a:lnTo>
                  <a:lnTo>
                    <a:pt x="102" y="20"/>
                  </a:lnTo>
                  <a:lnTo>
                    <a:pt x="91" y="30"/>
                  </a:lnTo>
                  <a:lnTo>
                    <a:pt x="90" y="38"/>
                  </a:lnTo>
                  <a:lnTo>
                    <a:pt x="88" y="40"/>
                  </a:lnTo>
                  <a:lnTo>
                    <a:pt x="84" y="48"/>
                  </a:lnTo>
                  <a:lnTo>
                    <a:pt x="77" y="49"/>
                  </a:lnTo>
                  <a:lnTo>
                    <a:pt x="77" y="52"/>
                  </a:lnTo>
                  <a:lnTo>
                    <a:pt x="91" y="63"/>
                  </a:lnTo>
                  <a:lnTo>
                    <a:pt x="102" y="114"/>
                  </a:lnTo>
                  <a:lnTo>
                    <a:pt x="94" y="128"/>
                  </a:lnTo>
                  <a:lnTo>
                    <a:pt x="94" y="221"/>
                  </a:lnTo>
                  <a:lnTo>
                    <a:pt x="81" y="225"/>
                  </a:lnTo>
                  <a:lnTo>
                    <a:pt x="80" y="241"/>
                  </a:lnTo>
                  <a:lnTo>
                    <a:pt x="76" y="281"/>
                  </a:lnTo>
                  <a:lnTo>
                    <a:pt x="76" y="301"/>
                  </a:lnTo>
                  <a:lnTo>
                    <a:pt x="94" y="315"/>
                  </a:lnTo>
                  <a:lnTo>
                    <a:pt x="105" y="322"/>
                  </a:lnTo>
                  <a:lnTo>
                    <a:pt x="105" y="326"/>
                  </a:lnTo>
                  <a:lnTo>
                    <a:pt x="79" y="319"/>
                  </a:lnTo>
                  <a:lnTo>
                    <a:pt x="76" y="316"/>
                  </a:lnTo>
                  <a:lnTo>
                    <a:pt x="73" y="319"/>
                  </a:lnTo>
                  <a:lnTo>
                    <a:pt x="70" y="319"/>
                  </a:lnTo>
                  <a:lnTo>
                    <a:pt x="66" y="304"/>
                  </a:lnTo>
                  <a:lnTo>
                    <a:pt x="63" y="236"/>
                  </a:lnTo>
                  <a:lnTo>
                    <a:pt x="58" y="236"/>
                  </a:lnTo>
                  <a:lnTo>
                    <a:pt x="43" y="297"/>
                  </a:lnTo>
                  <a:lnTo>
                    <a:pt x="43" y="334"/>
                  </a:lnTo>
                  <a:lnTo>
                    <a:pt x="37" y="354"/>
                  </a:lnTo>
                  <a:lnTo>
                    <a:pt x="32" y="356"/>
                  </a:lnTo>
                  <a:lnTo>
                    <a:pt x="28" y="347"/>
                  </a:lnTo>
                  <a:lnTo>
                    <a:pt x="32" y="337"/>
                  </a:lnTo>
                  <a:lnTo>
                    <a:pt x="37" y="312"/>
                  </a:lnTo>
                  <a:lnTo>
                    <a:pt x="39" y="227"/>
                  </a:lnTo>
                  <a:lnTo>
                    <a:pt x="43" y="143"/>
                  </a:lnTo>
                  <a:lnTo>
                    <a:pt x="34" y="136"/>
                  </a:lnTo>
                  <a:lnTo>
                    <a:pt x="34" y="124"/>
                  </a:lnTo>
                  <a:lnTo>
                    <a:pt x="34" y="100"/>
                  </a:lnTo>
                  <a:lnTo>
                    <a:pt x="22" y="107"/>
                  </a:lnTo>
                  <a:lnTo>
                    <a:pt x="32" y="121"/>
                  </a:lnTo>
                  <a:lnTo>
                    <a:pt x="32" y="133"/>
                  </a:lnTo>
                  <a:lnTo>
                    <a:pt x="22" y="126"/>
                  </a:lnTo>
                  <a:lnTo>
                    <a:pt x="17" y="118"/>
                  </a:lnTo>
                  <a:lnTo>
                    <a:pt x="10" y="119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4" y="99"/>
                  </a:lnTo>
                  <a:lnTo>
                    <a:pt x="18" y="82"/>
                  </a:lnTo>
                  <a:lnTo>
                    <a:pt x="32" y="70"/>
                  </a:lnTo>
                  <a:lnTo>
                    <a:pt x="51" y="53"/>
                  </a:lnTo>
                  <a:lnTo>
                    <a:pt x="63" y="48"/>
                  </a:lnTo>
                  <a:lnTo>
                    <a:pt x="63" y="37"/>
                  </a:lnTo>
                  <a:lnTo>
                    <a:pt x="58" y="31"/>
                  </a:lnTo>
                  <a:lnTo>
                    <a:pt x="58" y="16"/>
                  </a:lnTo>
                  <a:lnTo>
                    <a:pt x="55" y="13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52"/>
            <p:cNvSpPr>
              <a:spLocks/>
            </p:cNvSpPr>
            <p:nvPr/>
          </p:nvSpPr>
          <p:spPr bwMode="auto">
            <a:xfrm>
              <a:off x="3367" y="1221"/>
              <a:ext cx="44" cy="217"/>
            </a:xfrm>
            <a:custGeom>
              <a:avLst/>
              <a:gdLst>
                <a:gd name="T0" fmla="*/ 1 w 90"/>
                <a:gd name="T1" fmla="*/ 0 h 435"/>
                <a:gd name="T2" fmla="*/ 1 w 90"/>
                <a:gd name="T3" fmla="*/ 0 h 435"/>
                <a:gd name="T4" fmla="*/ 0 w 90"/>
                <a:gd name="T5" fmla="*/ 0 h 435"/>
                <a:gd name="T6" fmla="*/ 0 w 90"/>
                <a:gd name="T7" fmla="*/ 0 h 435"/>
                <a:gd name="T8" fmla="*/ 0 w 90"/>
                <a:gd name="T9" fmla="*/ 0 h 435"/>
                <a:gd name="T10" fmla="*/ 0 w 90"/>
                <a:gd name="T11" fmla="*/ 0 h 435"/>
                <a:gd name="T12" fmla="*/ 0 w 90"/>
                <a:gd name="T13" fmla="*/ 1 h 435"/>
                <a:gd name="T14" fmla="*/ 0 w 90"/>
                <a:gd name="T15" fmla="*/ 1 h 435"/>
                <a:gd name="T16" fmla="*/ 0 w 90"/>
                <a:gd name="T17" fmla="*/ 1 h 435"/>
                <a:gd name="T18" fmla="*/ 0 w 90"/>
                <a:gd name="T19" fmla="*/ 2 h 435"/>
                <a:gd name="T20" fmla="*/ 0 w 90"/>
                <a:gd name="T21" fmla="*/ 3 h 435"/>
                <a:gd name="T22" fmla="*/ 0 w 90"/>
                <a:gd name="T23" fmla="*/ 4 h 435"/>
                <a:gd name="T24" fmla="*/ 0 w 90"/>
                <a:gd name="T25" fmla="*/ 5 h 435"/>
                <a:gd name="T26" fmla="*/ 0 w 90"/>
                <a:gd name="T27" fmla="*/ 5 h 435"/>
                <a:gd name="T28" fmla="*/ 0 w 90"/>
                <a:gd name="T29" fmla="*/ 5 h 435"/>
                <a:gd name="T30" fmla="*/ 0 w 90"/>
                <a:gd name="T31" fmla="*/ 6 h 435"/>
                <a:gd name="T32" fmla="*/ 0 w 90"/>
                <a:gd name="T33" fmla="*/ 7 h 435"/>
                <a:gd name="T34" fmla="*/ 0 w 90"/>
                <a:gd name="T35" fmla="*/ 7 h 435"/>
                <a:gd name="T36" fmla="*/ 0 w 90"/>
                <a:gd name="T37" fmla="*/ 9 h 435"/>
                <a:gd name="T38" fmla="*/ 0 w 90"/>
                <a:gd name="T39" fmla="*/ 10 h 435"/>
                <a:gd name="T40" fmla="*/ 0 w 90"/>
                <a:gd name="T41" fmla="*/ 11 h 435"/>
                <a:gd name="T42" fmla="*/ 0 w 90"/>
                <a:gd name="T43" fmla="*/ 13 h 435"/>
                <a:gd name="T44" fmla="*/ 0 w 90"/>
                <a:gd name="T45" fmla="*/ 13 h 435"/>
                <a:gd name="T46" fmla="*/ 0 w 90"/>
                <a:gd name="T47" fmla="*/ 13 h 435"/>
                <a:gd name="T48" fmla="*/ 1 w 90"/>
                <a:gd name="T49" fmla="*/ 13 h 435"/>
                <a:gd name="T50" fmla="*/ 1 w 90"/>
                <a:gd name="T51" fmla="*/ 13 h 435"/>
                <a:gd name="T52" fmla="*/ 1 w 90"/>
                <a:gd name="T53" fmla="*/ 13 h 435"/>
                <a:gd name="T54" fmla="*/ 1 w 90"/>
                <a:gd name="T55" fmla="*/ 13 h 435"/>
                <a:gd name="T56" fmla="*/ 1 w 90"/>
                <a:gd name="T57" fmla="*/ 13 h 435"/>
                <a:gd name="T58" fmla="*/ 2 w 90"/>
                <a:gd name="T59" fmla="*/ 13 h 435"/>
                <a:gd name="T60" fmla="*/ 2 w 90"/>
                <a:gd name="T61" fmla="*/ 13 h 435"/>
                <a:gd name="T62" fmla="*/ 2 w 90"/>
                <a:gd name="T63" fmla="*/ 13 h 435"/>
                <a:gd name="T64" fmla="*/ 2 w 90"/>
                <a:gd name="T65" fmla="*/ 12 h 435"/>
                <a:gd name="T66" fmla="*/ 2 w 90"/>
                <a:gd name="T67" fmla="*/ 12 h 435"/>
                <a:gd name="T68" fmla="*/ 2 w 90"/>
                <a:gd name="T69" fmla="*/ 12 h 435"/>
                <a:gd name="T70" fmla="*/ 2 w 90"/>
                <a:gd name="T71" fmla="*/ 12 h 435"/>
                <a:gd name="T72" fmla="*/ 2 w 90"/>
                <a:gd name="T73" fmla="*/ 10 h 435"/>
                <a:gd name="T74" fmla="*/ 2 w 90"/>
                <a:gd name="T75" fmla="*/ 8 h 435"/>
                <a:gd name="T76" fmla="*/ 2 w 90"/>
                <a:gd name="T77" fmla="*/ 7 h 435"/>
                <a:gd name="T78" fmla="*/ 2 w 90"/>
                <a:gd name="T79" fmla="*/ 6 h 435"/>
                <a:gd name="T80" fmla="*/ 2 w 90"/>
                <a:gd name="T81" fmla="*/ 5 h 435"/>
                <a:gd name="T82" fmla="*/ 2 w 90"/>
                <a:gd name="T83" fmla="*/ 4 h 435"/>
                <a:gd name="T84" fmla="*/ 2 w 90"/>
                <a:gd name="T85" fmla="*/ 4 h 435"/>
                <a:gd name="T86" fmla="*/ 2 w 90"/>
                <a:gd name="T87" fmla="*/ 4 h 435"/>
                <a:gd name="T88" fmla="*/ 1 w 90"/>
                <a:gd name="T89" fmla="*/ 2 h 435"/>
                <a:gd name="T90" fmla="*/ 1 w 90"/>
                <a:gd name="T91" fmla="*/ 1 h 435"/>
                <a:gd name="T92" fmla="*/ 1 w 90"/>
                <a:gd name="T93" fmla="*/ 1 h 435"/>
                <a:gd name="T94" fmla="*/ 1 w 90"/>
                <a:gd name="T95" fmla="*/ 1 h 435"/>
                <a:gd name="T96" fmla="*/ 1 w 90"/>
                <a:gd name="T97" fmla="*/ 1 h 435"/>
                <a:gd name="T98" fmla="*/ 1 w 90"/>
                <a:gd name="T99" fmla="*/ 1 h 435"/>
                <a:gd name="T100" fmla="*/ 1 w 90"/>
                <a:gd name="T101" fmla="*/ 1 h 435"/>
                <a:gd name="T102" fmla="*/ 1 w 90"/>
                <a:gd name="T103" fmla="*/ 1 h 435"/>
                <a:gd name="T104" fmla="*/ 1 w 90"/>
                <a:gd name="T105" fmla="*/ 1 h 435"/>
                <a:gd name="T106" fmla="*/ 1 w 90"/>
                <a:gd name="T107" fmla="*/ 1 h 435"/>
                <a:gd name="T108" fmla="*/ 1 w 90"/>
                <a:gd name="T109" fmla="*/ 0 h 435"/>
                <a:gd name="T110" fmla="*/ 1 w 90"/>
                <a:gd name="T111" fmla="*/ 0 h 435"/>
                <a:gd name="T112" fmla="*/ 1 w 90"/>
                <a:gd name="T113" fmla="*/ 0 h 435"/>
                <a:gd name="T114" fmla="*/ 1 w 90"/>
                <a:gd name="T115" fmla="*/ 0 h 435"/>
                <a:gd name="T116" fmla="*/ 1 w 90"/>
                <a:gd name="T117" fmla="*/ 0 h 4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435"/>
                <a:gd name="T179" fmla="*/ 90 w 90"/>
                <a:gd name="T180" fmla="*/ 435 h 4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435">
                  <a:moveTo>
                    <a:pt x="59" y="5"/>
                  </a:moveTo>
                  <a:lnTo>
                    <a:pt x="37" y="0"/>
                  </a:lnTo>
                  <a:lnTo>
                    <a:pt x="21" y="0"/>
                  </a:lnTo>
                  <a:lnTo>
                    <a:pt x="7" y="2"/>
                  </a:lnTo>
                  <a:lnTo>
                    <a:pt x="1" y="18"/>
                  </a:lnTo>
                  <a:lnTo>
                    <a:pt x="1" y="31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7" y="63"/>
                  </a:lnTo>
                  <a:lnTo>
                    <a:pt x="0" y="92"/>
                  </a:lnTo>
                  <a:lnTo>
                    <a:pt x="0" y="117"/>
                  </a:lnTo>
                  <a:lnTo>
                    <a:pt x="1" y="150"/>
                  </a:lnTo>
                  <a:lnTo>
                    <a:pt x="7" y="180"/>
                  </a:lnTo>
                  <a:lnTo>
                    <a:pt x="18" y="181"/>
                  </a:lnTo>
                  <a:lnTo>
                    <a:pt x="18" y="191"/>
                  </a:lnTo>
                  <a:lnTo>
                    <a:pt x="24" y="195"/>
                  </a:lnTo>
                  <a:lnTo>
                    <a:pt x="24" y="227"/>
                  </a:lnTo>
                  <a:lnTo>
                    <a:pt x="29" y="234"/>
                  </a:lnTo>
                  <a:lnTo>
                    <a:pt x="29" y="292"/>
                  </a:lnTo>
                  <a:lnTo>
                    <a:pt x="29" y="329"/>
                  </a:lnTo>
                  <a:lnTo>
                    <a:pt x="21" y="370"/>
                  </a:lnTo>
                  <a:lnTo>
                    <a:pt x="18" y="424"/>
                  </a:lnTo>
                  <a:lnTo>
                    <a:pt x="26" y="428"/>
                  </a:lnTo>
                  <a:lnTo>
                    <a:pt x="26" y="435"/>
                  </a:lnTo>
                  <a:lnTo>
                    <a:pt x="41" y="435"/>
                  </a:lnTo>
                  <a:lnTo>
                    <a:pt x="44" y="432"/>
                  </a:lnTo>
                  <a:lnTo>
                    <a:pt x="50" y="432"/>
                  </a:lnTo>
                  <a:lnTo>
                    <a:pt x="51" y="435"/>
                  </a:lnTo>
                  <a:lnTo>
                    <a:pt x="62" y="435"/>
                  </a:lnTo>
                  <a:lnTo>
                    <a:pt x="86" y="432"/>
                  </a:lnTo>
                  <a:lnTo>
                    <a:pt x="86" y="428"/>
                  </a:lnTo>
                  <a:lnTo>
                    <a:pt x="65" y="421"/>
                  </a:lnTo>
                  <a:lnTo>
                    <a:pt x="65" y="413"/>
                  </a:lnTo>
                  <a:lnTo>
                    <a:pt x="83" y="409"/>
                  </a:lnTo>
                  <a:lnTo>
                    <a:pt x="83" y="403"/>
                  </a:lnTo>
                  <a:lnTo>
                    <a:pt x="70" y="395"/>
                  </a:lnTo>
                  <a:lnTo>
                    <a:pt x="70" y="334"/>
                  </a:lnTo>
                  <a:lnTo>
                    <a:pt x="75" y="281"/>
                  </a:lnTo>
                  <a:lnTo>
                    <a:pt x="73" y="227"/>
                  </a:lnTo>
                  <a:lnTo>
                    <a:pt x="72" y="195"/>
                  </a:lnTo>
                  <a:lnTo>
                    <a:pt x="75" y="186"/>
                  </a:lnTo>
                  <a:lnTo>
                    <a:pt x="75" y="143"/>
                  </a:lnTo>
                  <a:lnTo>
                    <a:pt x="90" y="133"/>
                  </a:lnTo>
                  <a:lnTo>
                    <a:pt x="90" y="128"/>
                  </a:lnTo>
                  <a:lnTo>
                    <a:pt x="55" y="70"/>
                  </a:lnTo>
                  <a:lnTo>
                    <a:pt x="40" y="62"/>
                  </a:lnTo>
                  <a:lnTo>
                    <a:pt x="41" y="58"/>
                  </a:lnTo>
                  <a:lnTo>
                    <a:pt x="54" y="55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5"/>
                  </a:lnTo>
                  <a:lnTo>
                    <a:pt x="59" y="44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54" y="31"/>
                  </a:lnTo>
                  <a:lnTo>
                    <a:pt x="55" y="24"/>
                  </a:lnTo>
                  <a:lnTo>
                    <a:pt x="54" y="19"/>
                  </a:lnTo>
                  <a:lnTo>
                    <a:pt x="58" y="15"/>
                  </a:lnTo>
                  <a:lnTo>
                    <a:pt x="59" y="5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7" name="Group 55"/>
            <p:cNvGrpSpPr>
              <a:grpSpLocks/>
            </p:cNvGrpSpPr>
            <p:nvPr/>
          </p:nvGrpSpPr>
          <p:grpSpPr bwMode="auto">
            <a:xfrm>
              <a:off x="4150" y="1191"/>
              <a:ext cx="129" cy="280"/>
              <a:chOff x="4150" y="1191"/>
              <a:chExt cx="129" cy="280"/>
            </a:xfrm>
          </p:grpSpPr>
          <p:sp>
            <p:nvSpPr>
              <p:cNvPr id="10293" name="Freeform 53"/>
              <p:cNvSpPr>
                <a:spLocks/>
              </p:cNvSpPr>
              <p:nvPr/>
            </p:nvSpPr>
            <p:spPr bwMode="auto">
              <a:xfrm>
                <a:off x="4196" y="1191"/>
                <a:ext cx="83" cy="280"/>
              </a:xfrm>
              <a:custGeom>
                <a:avLst/>
                <a:gdLst>
                  <a:gd name="T0" fmla="*/ 2 w 167"/>
                  <a:gd name="T1" fmla="*/ 1 h 560"/>
                  <a:gd name="T2" fmla="*/ 1 w 167"/>
                  <a:gd name="T3" fmla="*/ 0 h 560"/>
                  <a:gd name="T4" fmla="*/ 0 w 167"/>
                  <a:gd name="T5" fmla="*/ 1 h 560"/>
                  <a:gd name="T6" fmla="*/ 0 w 167"/>
                  <a:gd name="T7" fmla="*/ 1 h 560"/>
                  <a:gd name="T8" fmla="*/ 0 w 167"/>
                  <a:gd name="T9" fmla="*/ 1 h 560"/>
                  <a:gd name="T10" fmla="*/ 0 w 167"/>
                  <a:gd name="T11" fmla="*/ 1 h 560"/>
                  <a:gd name="T12" fmla="*/ 0 w 167"/>
                  <a:gd name="T13" fmla="*/ 1 h 560"/>
                  <a:gd name="T14" fmla="*/ 0 w 167"/>
                  <a:gd name="T15" fmla="*/ 2 h 560"/>
                  <a:gd name="T16" fmla="*/ 1 w 167"/>
                  <a:gd name="T17" fmla="*/ 2 h 560"/>
                  <a:gd name="T18" fmla="*/ 1 w 167"/>
                  <a:gd name="T19" fmla="*/ 2 h 560"/>
                  <a:gd name="T20" fmla="*/ 1 w 167"/>
                  <a:gd name="T21" fmla="*/ 2 h 560"/>
                  <a:gd name="T22" fmla="*/ 0 w 167"/>
                  <a:gd name="T23" fmla="*/ 3 h 560"/>
                  <a:gd name="T24" fmla="*/ 0 w 167"/>
                  <a:gd name="T25" fmla="*/ 5 h 560"/>
                  <a:gd name="T26" fmla="*/ 0 w 167"/>
                  <a:gd name="T27" fmla="*/ 6 h 560"/>
                  <a:gd name="T28" fmla="*/ 0 w 167"/>
                  <a:gd name="T29" fmla="*/ 10 h 560"/>
                  <a:gd name="T30" fmla="*/ 1 w 167"/>
                  <a:gd name="T31" fmla="*/ 11 h 560"/>
                  <a:gd name="T32" fmla="*/ 1 w 167"/>
                  <a:gd name="T33" fmla="*/ 11 h 560"/>
                  <a:gd name="T34" fmla="*/ 1 w 167"/>
                  <a:gd name="T35" fmla="*/ 13 h 560"/>
                  <a:gd name="T36" fmla="*/ 1 w 167"/>
                  <a:gd name="T37" fmla="*/ 14 h 560"/>
                  <a:gd name="T38" fmla="*/ 0 w 167"/>
                  <a:gd name="T39" fmla="*/ 15 h 560"/>
                  <a:gd name="T40" fmla="*/ 0 w 167"/>
                  <a:gd name="T41" fmla="*/ 15 h 560"/>
                  <a:gd name="T42" fmla="*/ 0 w 167"/>
                  <a:gd name="T43" fmla="*/ 15 h 560"/>
                  <a:gd name="T44" fmla="*/ 1 w 167"/>
                  <a:gd name="T45" fmla="*/ 15 h 560"/>
                  <a:gd name="T46" fmla="*/ 1 w 167"/>
                  <a:gd name="T47" fmla="*/ 15 h 560"/>
                  <a:gd name="T48" fmla="*/ 1 w 167"/>
                  <a:gd name="T49" fmla="*/ 15 h 560"/>
                  <a:gd name="T50" fmla="*/ 1 w 167"/>
                  <a:gd name="T51" fmla="*/ 15 h 560"/>
                  <a:gd name="T52" fmla="*/ 1 w 167"/>
                  <a:gd name="T53" fmla="*/ 14 h 560"/>
                  <a:gd name="T54" fmla="*/ 2 w 167"/>
                  <a:gd name="T55" fmla="*/ 11 h 560"/>
                  <a:gd name="T56" fmla="*/ 2 w 167"/>
                  <a:gd name="T57" fmla="*/ 11 h 560"/>
                  <a:gd name="T58" fmla="*/ 3 w 167"/>
                  <a:gd name="T59" fmla="*/ 14 h 560"/>
                  <a:gd name="T60" fmla="*/ 3 w 167"/>
                  <a:gd name="T61" fmla="*/ 17 h 560"/>
                  <a:gd name="T62" fmla="*/ 3 w 167"/>
                  <a:gd name="T63" fmla="*/ 18 h 560"/>
                  <a:gd name="T64" fmla="*/ 3 w 167"/>
                  <a:gd name="T65" fmla="*/ 18 h 560"/>
                  <a:gd name="T66" fmla="*/ 3 w 167"/>
                  <a:gd name="T67" fmla="*/ 17 h 560"/>
                  <a:gd name="T68" fmla="*/ 3 w 167"/>
                  <a:gd name="T69" fmla="*/ 17 h 560"/>
                  <a:gd name="T70" fmla="*/ 3 w 167"/>
                  <a:gd name="T71" fmla="*/ 15 h 560"/>
                  <a:gd name="T72" fmla="*/ 3 w 167"/>
                  <a:gd name="T73" fmla="*/ 11 h 560"/>
                  <a:gd name="T74" fmla="*/ 3 w 167"/>
                  <a:gd name="T75" fmla="*/ 7 h 560"/>
                  <a:gd name="T76" fmla="*/ 3 w 167"/>
                  <a:gd name="T77" fmla="*/ 6 h 560"/>
                  <a:gd name="T78" fmla="*/ 3 w 167"/>
                  <a:gd name="T79" fmla="*/ 6 h 560"/>
                  <a:gd name="T80" fmla="*/ 3 w 167"/>
                  <a:gd name="T81" fmla="*/ 4 h 560"/>
                  <a:gd name="T82" fmla="*/ 4 w 167"/>
                  <a:gd name="T83" fmla="*/ 5 h 560"/>
                  <a:gd name="T84" fmla="*/ 3 w 167"/>
                  <a:gd name="T85" fmla="*/ 6 h 560"/>
                  <a:gd name="T86" fmla="*/ 3 w 167"/>
                  <a:gd name="T87" fmla="*/ 6 h 560"/>
                  <a:gd name="T88" fmla="*/ 4 w 167"/>
                  <a:gd name="T89" fmla="*/ 6 h 560"/>
                  <a:gd name="T90" fmla="*/ 4 w 167"/>
                  <a:gd name="T91" fmla="*/ 5 h 560"/>
                  <a:gd name="T92" fmla="*/ 4 w 167"/>
                  <a:gd name="T93" fmla="*/ 5 h 560"/>
                  <a:gd name="T94" fmla="*/ 5 w 167"/>
                  <a:gd name="T95" fmla="*/ 5 h 560"/>
                  <a:gd name="T96" fmla="*/ 5 w 167"/>
                  <a:gd name="T97" fmla="*/ 4 h 560"/>
                  <a:gd name="T98" fmla="*/ 4 w 167"/>
                  <a:gd name="T99" fmla="*/ 4 h 560"/>
                  <a:gd name="T100" fmla="*/ 4 w 167"/>
                  <a:gd name="T101" fmla="*/ 4 h 560"/>
                  <a:gd name="T102" fmla="*/ 3 w 167"/>
                  <a:gd name="T103" fmla="*/ 3 h 560"/>
                  <a:gd name="T104" fmla="*/ 2 w 167"/>
                  <a:gd name="T105" fmla="*/ 2 h 560"/>
                  <a:gd name="T106" fmla="*/ 2 w 167"/>
                  <a:gd name="T107" fmla="*/ 2 h 560"/>
                  <a:gd name="T108" fmla="*/ 2 w 167"/>
                  <a:gd name="T109" fmla="*/ 1 h 560"/>
                  <a:gd name="T110" fmla="*/ 2 w 167"/>
                  <a:gd name="T111" fmla="*/ 1 h 560"/>
                  <a:gd name="T112" fmla="*/ 2 w 167"/>
                  <a:gd name="T113" fmla="*/ 1 h 560"/>
                  <a:gd name="T114" fmla="*/ 2 w 167"/>
                  <a:gd name="T115" fmla="*/ 1 h 560"/>
                  <a:gd name="T116" fmla="*/ 2 w 167"/>
                  <a:gd name="T117" fmla="*/ 1 h 5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7"/>
                  <a:gd name="T178" fmla="*/ 0 h 560"/>
                  <a:gd name="T179" fmla="*/ 167 w 167"/>
                  <a:gd name="T180" fmla="*/ 560 h 5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7" h="560">
                    <a:moveTo>
                      <a:pt x="66" y="7"/>
                    </a:moveTo>
                    <a:lnTo>
                      <a:pt x="33" y="0"/>
                    </a:lnTo>
                    <a:lnTo>
                      <a:pt x="21" y="14"/>
                    </a:lnTo>
                    <a:lnTo>
                      <a:pt x="15" y="9"/>
                    </a:lnTo>
                    <a:lnTo>
                      <a:pt x="5" y="34"/>
                    </a:lnTo>
                    <a:lnTo>
                      <a:pt x="23" y="50"/>
                    </a:lnTo>
                    <a:lnTo>
                      <a:pt x="25" y="62"/>
                    </a:lnTo>
                    <a:lnTo>
                      <a:pt x="29" y="64"/>
                    </a:lnTo>
                    <a:lnTo>
                      <a:pt x="33" y="76"/>
                    </a:lnTo>
                    <a:lnTo>
                      <a:pt x="45" y="79"/>
                    </a:lnTo>
                    <a:lnTo>
                      <a:pt x="45" y="83"/>
                    </a:lnTo>
                    <a:lnTo>
                      <a:pt x="23" y="101"/>
                    </a:lnTo>
                    <a:lnTo>
                      <a:pt x="5" y="181"/>
                    </a:lnTo>
                    <a:lnTo>
                      <a:pt x="21" y="202"/>
                    </a:lnTo>
                    <a:lnTo>
                      <a:pt x="21" y="349"/>
                    </a:lnTo>
                    <a:lnTo>
                      <a:pt x="37" y="354"/>
                    </a:lnTo>
                    <a:lnTo>
                      <a:pt x="41" y="378"/>
                    </a:lnTo>
                    <a:lnTo>
                      <a:pt x="48" y="440"/>
                    </a:lnTo>
                    <a:lnTo>
                      <a:pt x="48" y="474"/>
                    </a:lnTo>
                    <a:lnTo>
                      <a:pt x="21" y="495"/>
                    </a:lnTo>
                    <a:lnTo>
                      <a:pt x="1" y="504"/>
                    </a:lnTo>
                    <a:lnTo>
                      <a:pt x="0" y="511"/>
                    </a:lnTo>
                    <a:lnTo>
                      <a:pt x="43" y="502"/>
                    </a:lnTo>
                    <a:lnTo>
                      <a:pt x="48" y="495"/>
                    </a:lnTo>
                    <a:lnTo>
                      <a:pt x="52" y="502"/>
                    </a:lnTo>
                    <a:lnTo>
                      <a:pt x="56" y="502"/>
                    </a:lnTo>
                    <a:lnTo>
                      <a:pt x="62" y="478"/>
                    </a:lnTo>
                    <a:lnTo>
                      <a:pt x="66" y="371"/>
                    </a:lnTo>
                    <a:lnTo>
                      <a:pt x="74" y="371"/>
                    </a:lnTo>
                    <a:lnTo>
                      <a:pt x="98" y="466"/>
                    </a:lnTo>
                    <a:lnTo>
                      <a:pt x="98" y="524"/>
                    </a:lnTo>
                    <a:lnTo>
                      <a:pt x="107" y="554"/>
                    </a:lnTo>
                    <a:lnTo>
                      <a:pt x="117" y="560"/>
                    </a:lnTo>
                    <a:lnTo>
                      <a:pt x="121" y="544"/>
                    </a:lnTo>
                    <a:lnTo>
                      <a:pt x="116" y="528"/>
                    </a:lnTo>
                    <a:lnTo>
                      <a:pt x="107" y="491"/>
                    </a:lnTo>
                    <a:lnTo>
                      <a:pt x="106" y="357"/>
                    </a:lnTo>
                    <a:lnTo>
                      <a:pt x="99" y="225"/>
                    </a:lnTo>
                    <a:lnTo>
                      <a:pt x="113" y="214"/>
                    </a:lnTo>
                    <a:lnTo>
                      <a:pt x="113" y="195"/>
                    </a:lnTo>
                    <a:lnTo>
                      <a:pt x="113" y="159"/>
                    </a:lnTo>
                    <a:lnTo>
                      <a:pt x="131" y="168"/>
                    </a:lnTo>
                    <a:lnTo>
                      <a:pt x="116" y="192"/>
                    </a:lnTo>
                    <a:lnTo>
                      <a:pt x="116" y="211"/>
                    </a:lnTo>
                    <a:lnTo>
                      <a:pt x="132" y="199"/>
                    </a:lnTo>
                    <a:lnTo>
                      <a:pt x="142" y="185"/>
                    </a:lnTo>
                    <a:lnTo>
                      <a:pt x="150" y="189"/>
                    </a:lnTo>
                    <a:lnTo>
                      <a:pt x="167" y="166"/>
                    </a:lnTo>
                    <a:lnTo>
                      <a:pt x="167" y="159"/>
                    </a:lnTo>
                    <a:lnTo>
                      <a:pt x="158" y="156"/>
                    </a:lnTo>
                    <a:lnTo>
                      <a:pt x="138" y="131"/>
                    </a:lnTo>
                    <a:lnTo>
                      <a:pt x="116" y="111"/>
                    </a:lnTo>
                    <a:lnTo>
                      <a:pt x="87" y="84"/>
                    </a:lnTo>
                    <a:lnTo>
                      <a:pt x="66" y="76"/>
                    </a:lnTo>
                    <a:lnTo>
                      <a:pt x="66" y="60"/>
                    </a:lnTo>
                    <a:lnTo>
                      <a:pt x="74" y="50"/>
                    </a:lnTo>
                    <a:lnTo>
                      <a:pt x="74" y="28"/>
                    </a:lnTo>
                    <a:lnTo>
                      <a:pt x="80" y="24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F0A9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54"/>
              <p:cNvSpPr>
                <a:spLocks/>
              </p:cNvSpPr>
              <p:nvPr/>
            </p:nvSpPr>
            <p:spPr bwMode="auto">
              <a:xfrm>
                <a:off x="4150" y="1193"/>
                <a:ext cx="60" cy="267"/>
              </a:xfrm>
              <a:custGeom>
                <a:avLst/>
                <a:gdLst>
                  <a:gd name="T0" fmla="*/ 2 w 121"/>
                  <a:gd name="T1" fmla="*/ 0 h 536"/>
                  <a:gd name="T2" fmla="*/ 2 w 121"/>
                  <a:gd name="T3" fmla="*/ 0 h 536"/>
                  <a:gd name="T4" fmla="*/ 2 w 121"/>
                  <a:gd name="T5" fmla="*/ 0 h 536"/>
                  <a:gd name="T6" fmla="*/ 3 w 121"/>
                  <a:gd name="T7" fmla="*/ 1 h 536"/>
                  <a:gd name="T8" fmla="*/ 2 w 121"/>
                  <a:gd name="T9" fmla="*/ 1 h 536"/>
                  <a:gd name="T10" fmla="*/ 2 w 121"/>
                  <a:gd name="T11" fmla="*/ 1 h 536"/>
                  <a:gd name="T12" fmla="*/ 2 w 121"/>
                  <a:gd name="T13" fmla="*/ 1 h 536"/>
                  <a:gd name="T14" fmla="*/ 2 w 121"/>
                  <a:gd name="T15" fmla="*/ 1 h 536"/>
                  <a:gd name="T16" fmla="*/ 3 w 121"/>
                  <a:gd name="T17" fmla="*/ 2 h 536"/>
                  <a:gd name="T18" fmla="*/ 3 w 121"/>
                  <a:gd name="T19" fmla="*/ 5 h 536"/>
                  <a:gd name="T20" fmla="*/ 3 w 121"/>
                  <a:gd name="T21" fmla="*/ 6 h 536"/>
                  <a:gd name="T22" fmla="*/ 3 w 121"/>
                  <a:gd name="T23" fmla="*/ 8 h 536"/>
                  <a:gd name="T24" fmla="*/ 3 w 121"/>
                  <a:gd name="T25" fmla="*/ 8 h 536"/>
                  <a:gd name="T26" fmla="*/ 3 w 121"/>
                  <a:gd name="T27" fmla="*/ 11 h 536"/>
                  <a:gd name="T28" fmla="*/ 2 w 121"/>
                  <a:gd name="T29" fmla="*/ 14 h 536"/>
                  <a:gd name="T30" fmla="*/ 3 w 121"/>
                  <a:gd name="T31" fmla="*/ 14 h 536"/>
                  <a:gd name="T32" fmla="*/ 3 w 121"/>
                  <a:gd name="T33" fmla="*/ 15 h 536"/>
                  <a:gd name="T34" fmla="*/ 3 w 121"/>
                  <a:gd name="T35" fmla="*/ 15 h 536"/>
                  <a:gd name="T36" fmla="*/ 3 w 121"/>
                  <a:gd name="T37" fmla="*/ 15 h 536"/>
                  <a:gd name="T38" fmla="*/ 3 w 121"/>
                  <a:gd name="T39" fmla="*/ 15 h 536"/>
                  <a:gd name="T40" fmla="*/ 2 w 121"/>
                  <a:gd name="T41" fmla="*/ 15 h 536"/>
                  <a:gd name="T42" fmla="*/ 2 w 121"/>
                  <a:gd name="T43" fmla="*/ 14 h 536"/>
                  <a:gd name="T44" fmla="*/ 2 w 121"/>
                  <a:gd name="T45" fmla="*/ 15 h 536"/>
                  <a:gd name="T46" fmla="*/ 2 w 121"/>
                  <a:gd name="T47" fmla="*/ 15 h 536"/>
                  <a:gd name="T48" fmla="*/ 2 w 121"/>
                  <a:gd name="T49" fmla="*/ 15 h 536"/>
                  <a:gd name="T50" fmla="*/ 2 w 121"/>
                  <a:gd name="T51" fmla="*/ 16 h 536"/>
                  <a:gd name="T52" fmla="*/ 2 w 121"/>
                  <a:gd name="T53" fmla="*/ 16 h 536"/>
                  <a:gd name="T54" fmla="*/ 1 w 121"/>
                  <a:gd name="T55" fmla="*/ 16 h 536"/>
                  <a:gd name="T56" fmla="*/ 1 w 121"/>
                  <a:gd name="T57" fmla="*/ 15 h 536"/>
                  <a:gd name="T58" fmla="*/ 1 w 121"/>
                  <a:gd name="T59" fmla="*/ 15 h 536"/>
                  <a:gd name="T60" fmla="*/ 1 w 121"/>
                  <a:gd name="T61" fmla="*/ 11 h 536"/>
                  <a:gd name="T62" fmla="*/ 1 w 121"/>
                  <a:gd name="T63" fmla="*/ 11 h 536"/>
                  <a:gd name="T64" fmla="*/ 1 w 121"/>
                  <a:gd name="T65" fmla="*/ 8 h 536"/>
                  <a:gd name="T66" fmla="*/ 0 w 121"/>
                  <a:gd name="T67" fmla="*/ 8 h 536"/>
                  <a:gd name="T68" fmla="*/ 0 w 121"/>
                  <a:gd name="T69" fmla="*/ 6 h 536"/>
                  <a:gd name="T70" fmla="*/ 0 w 121"/>
                  <a:gd name="T71" fmla="*/ 5 h 536"/>
                  <a:gd name="T72" fmla="*/ 0 w 121"/>
                  <a:gd name="T73" fmla="*/ 2 h 536"/>
                  <a:gd name="T74" fmla="*/ 1 w 121"/>
                  <a:gd name="T75" fmla="*/ 2 h 536"/>
                  <a:gd name="T76" fmla="*/ 1 w 121"/>
                  <a:gd name="T77" fmla="*/ 1 h 536"/>
                  <a:gd name="T78" fmla="*/ 1 w 121"/>
                  <a:gd name="T79" fmla="*/ 1 h 536"/>
                  <a:gd name="T80" fmla="*/ 1 w 121"/>
                  <a:gd name="T81" fmla="*/ 1 h 536"/>
                  <a:gd name="T82" fmla="*/ 1 w 121"/>
                  <a:gd name="T83" fmla="*/ 1 h 536"/>
                  <a:gd name="T84" fmla="*/ 1 w 121"/>
                  <a:gd name="T85" fmla="*/ 1 h 536"/>
                  <a:gd name="T86" fmla="*/ 1 w 121"/>
                  <a:gd name="T87" fmla="*/ 0 h 536"/>
                  <a:gd name="T88" fmla="*/ 1 w 121"/>
                  <a:gd name="T89" fmla="*/ 0 h 536"/>
                  <a:gd name="T90" fmla="*/ 1 w 121"/>
                  <a:gd name="T91" fmla="*/ 0 h 536"/>
                  <a:gd name="T92" fmla="*/ 1 w 121"/>
                  <a:gd name="T93" fmla="*/ 0 h 536"/>
                  <a:gd name="T94" fmla="*/ 1 w 121"/>
                  <a:gd name="T95" fmla="*/ 0 h 536"/>
                  <a:gd name="T96" fmla="*/ 1 w 121"/>
                  <a:gd name="T97" fmla="*/ 0 h 536"/>
                  <a:gd name="T98" fmla="*/ 2 w 121"/>
                  <a:gd name="T99" fmla="*/ 0 h 536"/>
                  <a:gd name="T100" fmla="*/ 2 w 121"/>
                  <a:gd name="T101" fmla="*/ 0 h 536"/>
                  <a:gd name="T102" fmla="*/ 2 w 121"/>
                  <a:gd name="T103" fmla="*/ 0 h 536"/>
                  <a:gd name="T104" fmla="*/ 2 w 121"/>
                  <a:gd name="T105" fmla="*/ 0 h 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1"/>
                  <a:gd name="T160" fmla="*/ 0 h 536"/>
                  <a:gd name="T161" fmla="*/ 121 w 121"/>
                  <a:gd name="T162" fmla="*/ 536 h 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1" h="536">
                    <a:moveTo>
                      <a:pt x="93" y="10"/>
                    </a:moveTo>
                    <a:lnTo>
                      <a:pt x="93" y="24"/>
                    </a:lnTo>
                    <a:lnTo>
                      <a:pt x="91" y="28"/>
                    </a:lnTo>
                    <a:lnTo>
                      <a:pt x="96" y="39"/>
                    </a:lnTo>
                    <a:lnTo>
                      <a:pt x="93" y="42"/>
                    </a:lnTo>
                    <a:lnTo>
                      <a:pt x="93" y="46"/>
                    </a:lnTo>
                    <a:lnTo>
                      <a:pt x="91" y="61"/>
                    </a:lnTo>
                    <a:lnTo>
                      <a:pt x="91" y="62"/>
                    </a:lnTo>
                    <a:lnTo>
                      <a:pt x="111" y="77"/>
                    </a:lnTo>
                    <a:lnTo>
                      <a:pt x="121" y="189"/>
                    </a:lnTo>
                    <a:lnTo>
                      <a:pt x="108" y="208"/>
                    </a:lnTo>
                    <a:lnTo>
                      <a:pt x="114" y="267"/>
                    </a:lnTo>
                    <a:lnTo>
                      <a:pt x="106" y="274"/>
                    </a:lnTo>
                    <a:lnTo>
                      <a:pt x="102" y="368"/>
                    </a:lnTo>
                    <a:lnTo>
                      <a:pt x="95" y="464"/>
                    </a:lnTo>
                    <a:lnTo>
                      <a:pt x="97" y="470"/>
                    </a:lnTo>
                    <a:lnTo>
                      <a:pt x="119" y="486"/>
                    </a:lnTo>
                    <a:lnTo>
                      <a:pt x="117" y="490"/>
                    </a:lnTo>
                    <a:lnTo>
                      <a:pt x="108" y="493"/>
                    </a:lnTo>
                    <a:lnTo>
                      <a:pt x="96" y="490"/>
                    </a:lnTo>
                    <a:lnTo>
                      <a:pt x="84" y="484"/>
                    </a:lnTo>
                    <a:lnTo>
                      <a:pt x="73" y="479"/>
                    </a:lnTo>
                    <a:lnTo>
                      <a:pt x="73" y="496"/>
                    </a:lnTo>
                    <a:lnTo>
                      <a:pt x="68" y="496"/>
                    </a:lnTo>
                    <a:lnTo>
                      <a:pt x="77" y="511"/>
                    </a:lnTo>
                    <a:lnTo>
                      <a:pt x="73" y="533"/>
                    </a:lnTo>
                    <a:lnTo>
                      <a:pt x="64" y="536"/>
                    </a:lnTo>
                    <a:lnTo>
                      <a:pt x="52" y="518"/>
                    </a:lnTo>
                    <a:lnTo>
                      <a:pt x="52" y="504"/>
                    </a:lnTo>
                    <a:lnTo>
                      <a:pt x="48" y="501"/>
                    </a:lnTo>
                    <a:lnTo>
                      <a:pt x="42" y="380"/>
                    </a:lnTo>
                    <a:lnTo>
                      <a:pt x="48" y="368"/>
                    </a:lnTo>
                    <a:lnTo>
                      <a:pt x="33" y="285"/>
                    </a:lnTo>
                    <a:lnTo>
                      <a:pt x="24" y="283"/>
                    </a:lnTo>
                    <a:lnTo>
                      <a:pt x="22" y="197"/>
                    </a:lnTo>
                    <a:lnTo>
                      <a:pt x="0" y="188"/>
                    </a:lnTo>
                    <a:lnTo>
                      <a:pt x="8" y="95"/>
                    </a:lnTo>
                    <a:lnTo>
                      <a:pt x="44" y="70"/>
                    </a:lnTo>
                    <a:lnTo>
                      <a:pt x="52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5" y="43"/>
                    </a:lnTo>
                    <a:lnTo>
                      <a:pt x="41" y="36"/>
                    </a:lnTo>
                    <a:lnTo>
                      <a:pt x="40" y="29"/>
                    </a:lnTo>
                    <a:lnTo>
                      <a:pt x="40" y="24"/>
                    </a:lnTo>
                    <a:lnTo>
                      <a:pt x="41" y="15"/>
                    </a:lnTo>
                    <a:lnTo>
                      <a:pt x="46" y="9"/>
                    </a:lnTo>
                    <a:lnTo>
                      <a:pt x="52" y="3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84" y="3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F0A9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8" name="Freeform 56"/>
            <p:cNvSpPr>
              <a:spLocks/>
            </p:cNvSpPr>
            <p:nvPr/>
          </p:nvSpPr>
          <p:spPr bwMode="auto">
            <a:xfrm>
              <a:off x="4708" y="1211"/>
              <a:ext cx="74" cy="245"/>
            </a:xfrm>
            <a:custGeom>
              <a:avLst/>
              <a:gdLst>
                <a:gd name="T0" fmla="*/ 3 w 147"/>
                <a:gd name="T1" fmla="*/ 1 h 490"/>
                <a:gd name="T2" fmla="*/ 4 w 147"/>
                <a:gd name="T3" fmla="*/ 0 h 490"/>
                <a:gd name="T4" fmla="*/ 5 w 147"/>
                <a:gd name="T5" fmla="*/ 1 h 490"/>
                <a:gd name="T6" fmla="*/ 5 w 147"/>
                <a:gd name="T7" fmla="*/ 1 h 490"/>
                <a:gd name="T8" fmla="*/ 5 w 147"/>
                <a:gd name="T9" fmla="*/ 1 h 490"/>
                <a:gd name="T10" fmla="*/ 4 w 147"/>
                <a:gd name="T11" fmla="*/ 2 h 490"/>
                <a:gd name="T12" fmla="*/ 4 w 147"/>
                <a:gd name="T13" fmla="*/ 2 h 490"/>
                <a:gd name="T14" fmla="*/ 4 w 147"/>
                <a:gd name="T15" fmla="*/ 2 h 490"/>
                <a:gd name="T16" fmla="*/ 4 w 147"/>
                <a:gd name="T17" fmla="*/ 3 h 490"/>
                <a:gd name="T18" fmla="*/ 4 w 147"/>
                <a:gd name="T19" fmla="*/ 3 h 490"/>
                <a:gd name="T20" fmla="*/ 4 w 147"/>
                <a:gd name="T21" fmla="*/ 3 h 490"/>
                <a:gd name="T22" fmla="*/ 4 w 147"/>
                <a:gd name="T23" fmla="*/ 3 h 490"/>
                <a:gd name="T24" fmla="*/ 5 w 147"/>
                <a:gd name="T25" fmla="*/ 5 h 490"/>
                <a:gd name="T26" fmla="*/ 5 w 147"/>
                <a:gd name="T27" fmla="*/ 6 h 490"/>
                <a:gd name="T28" fmla="*/ 5 w 147"/>
                <a:gd name="T29" fmla="*/ 10 h 490"/>
                <a:gd name="T30" fmla="*/ 4 w 147"/>
                <a:gd name="T31" fmla="*/ 10 h 490"/>
                <a:gd name="T32" fmla="*/ 4 w 147"/>
                <a:gd name="T33" fmla="*/ 11 h 490"/>
                <a:gd name="T34" fmla="*/ 4 w 147"/>
                <a:gd name="T35" fmla="*/ 13 h 490"/>
                <a:gd name="T36" fmla="*/ 4 w 147"/>
                <a:gd name="T37" fmla="*/ 13 h 490"/>
                <a:gd name="T38" fmla="*/ 5 w 147"/>
                <a:gd name="T39" fmla="*/ 14 h 490"/>
                <a:gd name="T40" fmla="*/ 5 w 147"/>
                <a:gd name="T41" fmla="*/ 14 h 490"/>
                <a:gd name="T42" fmla="*/ 5 w 147"/>
                <a:gd name="T43" fmla="*/ 14 h 490"/>
                <a:gd name="T44" fmla="*/ 4 w 147"/>
                <a:gd name="T45" fmla="*/ 14 h 490"/>
                <a:gd name="T46" fmla="*/ 4 w 147"/>
                <a:gd name="T47" fmla="*/ 14 h 490"/>
                <a:gd name="T48" fmla="*/ 4 w 147"/>
                <a:gd name="T49" fmla="*/ 14 h 490"/>
                <a:gd name="T50" fmla="*/ 4 w 147"/>
                <a:gd name="T51" fmla="*/ 14 h 490"/>
                <a:gd name="T52" fmla="*/ 3 w 147"/>
                <a:gd name="T53" fmla="*/ 14 h 490"/>
                <a:gd name="T54" fmla="*/ 3 w 147"/>
                <a:gd name="T55" fmla="*/ 11 h 490"/>
                <a:gd name="T56" fmla="*/ 3 w 147"/>
                <a:gd name="T57" fmla="*/ 11 h 490"/>
                <a:gd name="T58" fmla="*/ 2 w 147"/>
                <a:gd name="T59" fmla="*/ 13 h 490"/>
                <a:gd name="T60" fmla="*/ 2 w 147"/>
                <a:gd name="T61" fmla="*/ 15 h 490"/>
                <a:gd name="T62" fmla="*/ 2 w 147"/>
                <a:gd name="T63" fmla="*/ 15 h 490"/>
                <a:gd name="T64" fmla="*/ 2 w 147"/>
                <a:gd name="T65" fmla="*/ 15 h 490"/>
                <a:gd name="T66" fmla="*/ 2 w 147"/>
                <a:gd name="T67" fmla="*/ 15 h 490"/>
                <a:gd name="T68" fmla="*/ 2 w 147"/>
                <a:gd name="T69" fmla="*/ 15 h 490"/>
                <a:gd name="T70" fmla="*/ 2 w 147"/>
                <a:gd name="T71" fmla="*/ 14 h 490"/>
                <a:gd name="T72" fmla="*/ 2 w 147"/>
                <a:gd name="T73" fmla="*/ 10 h 490"/>
                <a:gd name="T74" fmla="*/ 2 w 147"/>
                <a:gd name="T75" fmla="*/ 7 h 490"/>
                <a:gd name="T76" fmla="*/ 2 w 147"/>
                <a:gd name="T77" fmla="*/ 6 h 490"/>
                <a:gd name="T78" fmla="*/ 2 w 147"/>
                <a:gd name="T79" fmla="*/ 6 h 490"/>
                <a:gd name="T80" fmla="*/ 2 w 147"/>
                <a:gd name="T81" fmla="*/ 5 h 490"/>
                <a:gd name="T82" fmla="*/ 1 w 147"/>
                <a:gd name="T83" fmla="*/ 5 h 490"/>
                <a:gd name="T84" fmla="*/ 2 w 147"/>
                <a:gd name="T85" fmla="*/ 6 h 490"/>
                <a:gd name="T86" fmla="*/ 2 w 147"/>
                <a:gd name="T87" fmla="*/ 6 h 490"/>
                <a:gd name="T88" fmla="*/ 1 w 147"/>
                <a:gd name="T89" fmla="*/ 6 h 490"/>
                <a:gd name="T90" fmla="*/ 1 w 147"/>
                <a:gd name="T91" fmla="*/ 6 h 490"/>
                <a:gd name="T92" fmla="*/ 1 w 147"/>
                <a:gd name="T93" fmla="*/ 6 h 490"/>
                <a:gd name="T94" fmla="*/ 0 w 147"/>
                <a:gd name="T95" fmla="*/ 5 h 490"/>
                <a:gd name="T96" fmla="*/ 0 w 147"/>
                <a:gd name="T97" fmla="*/ 5 h 490"/>
                <a:gd name="T98" fmla="*/ 1 w 147"/>
                <a:gd name="T99" fmla="*/ 5 h 490"/>
                <a:gd name="T100" fmla="*/ 1 w 147"/>
                <a:gd name="T101" fmla="*/ 4 h 490"/>
                <a:gd name="T102" fmla="*/ 2 w 147"/>
                <a:gd name="T103" fmla="*/ 3 h 490"/>
                <a:gd name="T104" fmla="*/ 3 w 147"/>
                <a:gd name="T105" fmla="*/ 3 h 490"/>
                <a:gd name="T106" fmla="*/ 3 w 147"/>
                <a:gd name="T107" fmla="*/ 3 h 490"/>
                <a:gd name="T108" fmla="*/ 3 w 147"/>
                <a:gd name="T109" fmla="*/ 2 h 490"/>
                <a:gd name="T110" fmla="*/ 3 w 147"/>
                <a:gd name="T111" fmla="*/ 2 h 490"/>
                <a:gd name="T112" fmla="*/ 3 w 147"/>
                <a:gd name="T113" fmla="*/ 1 h 490"/>
                <a:gd name="T114" fmla="*/ 3 w 147"/>
                <a:gd name="T115" fmla="*/ 1 h 490"/>
                <a:gd name="T116" fmla="*/ 3 w 147"/>
                <a:gd name="T117" fmla="*/ 1 h 4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"/>
                <a:gd name="T178" fmla="*/ 0 h 490"/>
                <a:gd name="T179" fmla="*/ 147 w 147"/>
                <a:gd name="T180" fmla="*/ 490 h 4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" h="490">
                  <a:moveTo>
                    <a:pt x="89" y="6"/>
                  </a:moveTo>
                  <a:lnTo>
                    <a:pt x="118" y="0"/>
                  </a:lnTo>
                  <a:lnTo>
                    <a:pt x="131" y="11"/>
                  </a:lnTo>
                  <a:lnTo>
                    <a:pt x="135" y="7"/>
                  </a:lnTo>
                  <a:lnTo>
                    <a:pt x="143" y="29"/>
                  </a:lnTo>
                  <a:lnTo>
                    <a:pt x="127" y="43"/>
                  </a:lnTo>
                  <a:lnTo>
                    <a:pt x="125" y="54"/>
                  </a:lnTo>
                  <a:lnTo>
                    <a:pt x="123" y="55"/>
                  </a:lnTo>
                  <a:lnTo>
                    <a:pt x="118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27" y="87"/>
                  </a:lnTo>
                  <a:lnTo>
                    <a:pt x="143" y="158"/>
                  </a:lnTo>
                  <a:lnTo>
                    <a:pt x="131" y="176"/>
                  </a:lnTo>
                  <a:lnTo>
                    <a:pt x="131" y="304"/>
                  </a:lnTo>
                  <a:lnTo>
                    <a:pt x="114" y="310"/>
                  </a:lnTo>
                  <a:lnTo>
                    <a:pt x="112" y="331"/>
                  </a:lnTo>
                  <a:lnTo>
                    <a:pt x="106" y="386"/>
                  </a:lnTo>
                  <a:lnTo>
                    <a:pt x="106" y="415"/>
                  </a:lnTo>
                  <a:lnTo>
                    <a:pt x="131" y="432"/>
                  </a:lnTo>
                  <a:lnTo>
                    <a:pt x="147" y="442"/>
                  </a:lnTo>
                  <a:lnTo>
                    <a:pt x="147" y="448"/>
                  </a:lnTo>
                  <a:lnTo>
                    <a:pt x="110" y="439"/>
                  </a:lnTo>
                  <a:lnTo>
                    <a:pt x="106" y="434"/>
                  </a:lnTo>
                  <a:lnTo>
                    <a:pt x="102" y="439"/>
                  </a:lnTo>
                  <a:lnTo>
                    <a:pt x="98" y="439"/>
                  </a:lnTo>
                  <a:lnTo>
                    <a:pt x="94" y="41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61" y="408"/>
                  </a:lnTo>
                  <a:lnTo>
                    <a:pt x="61" y="459"/>
                  </a:lnTo>
                  <a:lnTo>
                    <a:pt x="52" y="485"/>
                  </a:lnTo>
                  <a:lnTo>
                    <a:pt x="44" y="490"/>
                  </a:lnTo>
                  <a:lnTo>
                    <a:pt x="40" y="477"/>
                  </a:lnTo>
                  <a:lnTo>
                    <a:pt x="45" y="463"/>
                  </a:lnTo>
                  <a:lnTo>
                    <a:pt x="52" y="430"/>
                  </a:lnTo>
                  <a:lnTo>
                    <a:pt x="54" y="311"/>
                  </a:lnTo>
                  <a:lnTo>
                    <a:pt x="61" y="197"/>
                  </a:lnTo>
                  <a:lnTo>
                    <a:pt x="48" y="187"/>
                  </a:lnTo>
                  <a:lnTo>
                    <a:pt x="48" y="171"/>
                  </a:lnTo>
                  <a:lnTo>
                    <a:pt x="48" y="139"/>
                  </a:lnTo>
                  <a:lnTo>
                    <a:pt x="32" y="147"/>
                  </a:lnTo>
                  <a:lnTo>
                    <a:pt x="45" y="167"/>
                  </a:lnTo>
                  <a:lnTo>
                    <a:pt x="45" y="185"/>
                  </a:lnTo>
                  <a:lnTo>
                    <a:pt x="32" y="174"/>
                  </a:lnTo>
                  <a:lnTo>
                    <a:pt x="23" y="163"/>
                  </a:lnTo>
                  <a:lnTo>
                    <a:pt x="15" y="16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7" y="136"/>
                  </a:lnTo>
                  <a:lnTo>
                    <a:pt x="26" y="114"/>
                  </a:lnTo>
                  <a:lnTo>
                    <a:pt x="45" y="96"/>
                  </a:lnTo>
                  <a:lnTo>
                    <a:pt x="72" y="74"/>
                  </a:lnTo>
                  <a:lnTo>
                    <a:pt x="89" y="66"/>
                  </a:lnTo>
                  <a:lnTo>
                    <a:pt x="89" y="51"/>
                  </a:lnTo>
                  <a:lnTo>
                    <a:pt x="81" y="44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7"/>
            <p:cNvSpPr>
              <a:spLocks/>
            </p:cNvSpPr>
            <p:nvPr/>
          </p:nvSpPr>
          <p:spPr bwMode="auto">
            <a:xfrm>
              <a:off x="4902" y="1155"/>
              <a:ext cx="45" cy="215"/>
            </a:xfrm>
            <a:custGeom>
              <a:avLst/>
              <a:gdLst>
                <a:gd name="T0" fmla="*/ 1 w 90"/>
                <a:gd name="T1" fmla="*/ 0 h 431"/>
                <a:gd name="T2" fmla="*/ 1 w 90"/>
                <a:gd name="T3" fmla="*/ 0 h 431"/>
                <a:gd name="T4" fmla="*/ 1 w 90"/>
                <a:gd name="T5" fmla="*/ 0 h 431"/>
                <a:gd name="T6" fmla="*/ 1 w 90"/>
                <a:gd name="T7" fmla="*/ 0 h 431"/>
                <a:gd name="T8" fmla="*/ 1 w 90"/>
                <a:gd name="T9" fmla="*/ 0 h 431"/>
                <a:gd name="T10" fmla="*/ 1 w 90"/>
                <a:gd name="T11" fmla="*/ 0 h 431"/>
                <a:gd name="T12" fmla="*/ 1 w 90"/>
                <a:gd name="T13" fmla="*/ 1 h 431"/>
                <a:gd name="T14" fmla="*/ 1 w 90"/>
                <a:gd name="T15" fmla="*/ 1 h 431"/>
                <a:gd name="T16" fmla="*/ 1 w 90"/>
                <a:gd name="T17" fmla="*/ 1 h 431"/>
                <a:gd name="T18" fmla="*/ 0 w 90"/>
                <a:gd name="T19" fmla="*/ 2 h 431"/>
                <a:gd name="T20" fmla="*/ 0 w 90"/>
                <a:gd name="T21" fmla="*/ 3 h 431"/>
                <a:gd name="T22" fmla="*/ 1 w 90"/>
                <a:gd name="T23" fmla="*/ 4 h 431"/>
                <a:gd name="T24" fmla="*/ 1 w 90"/>
                <a:gd name="T25" fmla="*/ 5 h 431"/>
                <a:gd name="T26" fmla="*/ 1 w 90"/>
                <a:gd name="T27" fmla="*/ 5 h 431"/>
                <a:gd name="T28" fmla="*/ 1 w 90"/>
                <a:gd name="T29" fmla="*/ 5 h 431"/>
                <a:gd name="T30" fmla="*/ 1 w 90"/>
                <a:gd name="T31" fmla="*/ 6 h 431"/>
                <a:gd name="T32" fmla="*/ 1 w 90"/>
                <a:gd name="T33" fmla="*/ 7 h 431"/>
                <a:gd name="T34" fmla="*/ 1 w 90"/>
                <a:gd name="T35" fmla="*/ 7 h 431"/>
                <a:gd name="T36" fmla="*/ 1 w 90"/>
                <a:gd name="T37" fmla="*/ 9 h 431"/>
                <a:gd name="T38" fmla="*/ 1 w 90"/>
                <a:gd name="T39" fmla="*/ 10 h 431"/>
                <a:gd name="T40" fmla="*/ 1 w 90"/>
                <a:gd name="T41" fmla="*/ 11 h 431"/>
                <a:gd name="T42" fmla="*/ 1 w 90"/>
                <a:gd name="T43" fmla="*/ 13 h 431"/>
                <a:gd name="T44" fmla="*/ 1 w 90"/>
                <a:gd name="T45" fmla="*/ 13 h 431"/>
                <a:gd name="T46" fmla="*/ 1 w 90"/>
                <a:gd name="T47" fmla="*/ 13 h 431"/>
                <a:gd name="T48" fmla="*/ 1 w 90"/>
                <a:gd name="T49" fmla="*/ 13 h 431"/>
                <a:gd name="T50" fmla="*/ 1 w 90"/>
                <a:gd name="T51" fmla="*/ 13 h 431"/>
                <a:gd name="T52" fmla="*/ 1 w 90"/>
                <a:gd name="T53" fmla="*/ 13 h 431"/>
                <a:gd name="T54" fmla="*/ 1 w 90"/>
                <a:gd name="T55" fmla="*/ 13 h 431"/>
                <a:gd name="T56" fmla="*/ 1 w 90"/>
                <a:gd name="T57" fmla="*/ 13 h 431"/>
                <a:gd name="T58" fmla="*/ 3 w 90"/>
                <a:gd name="T59" fmla="*/ 13 h 431"/>
                <a:gd name="T60" fmla="*/ 3 w 90"/>
                <a:gd name="T61" fmla="*/ 13 h 431"/>
                <a:gd name="T62" fmla="*/ 1 w 90"/>
                <a:gd name="T63" fmla="*/ 12 h 431"/>
                <a:gd name="T64" fmla="*/ 1 w 90"/>
                <a:gd name="T65" fmla="*/ 12 h 431"/>
                <a:gd name="T66" fmla="*/ 3 w 90"/>
                <a:gd name="T67" fmla="*/ 12 h 431"/>
                <a:gd name="T68" fmla="*/ 3 w 90"/>
                <a:gd name="T69" fmla="*/ 12 h 431"/>
                <a:gd name="T70" fmla="*/ 3 w 90"/>
                <a:gd name="T71" fmla="*/ 12 h 431"/>
                <a:gd name="T72" fmla="*/ 3 w 90"/>
                <a:gd name="T73" fmla="*/ 10 h 431"/>
                <a:gd name="T74" fmla="*/ 3 w 90"/>
                <a:gd name="T75" fmla="*/ 8 h 431"/>
                <a:gd name="T76" fmla="*/ 3 w 90"/>
                <a:gd name="T77" fmla="*/ 7 h 431"/>
                <a:gd name="T78" fmla="*/ 3 w 90"/>
                <a:gd name="T79" fmla="*/ 6 h 431"/>
                <a:gd name="T80" fmla="*/ 3 w 90"/>
                <a:gd name="T81" fmla="*/ 5 h 431"/>
                <a:gd name="T82" fmla="*/ 3 w 90"/>
                <a:gd name="T83" fmla="*/ 4 h 431"/>
                <a:gd name="T84" fmla="*/ 3 w 90"/>
                <a:gd name="T85" fmla="*/ 4 h 431"/>
                <a:gd name="T86" fmla="*/ 3 w 90"/>
                <a:gd name="T87" fmla="*/ 3 h 431"/>
                <a:gd name="T88" fmla="*/ 1 w 90"/>
                <a:gd name="T89" fmla="*/ 2 h 431"/>
                <a:gd name="T90" fmla="*/ 1 w 90"/>
                <a:gd name="T91" fmla="*/ 1 h 431"/>
                <a:gd name="T92" fmla="*/ 1 w 90"/>
                <a:gd name="T93" fmla="*/ 1 h 431"/>
                <a:gd name="T94" fmla="*/ 1 w 90"/>
                <a:gd name="T95" fmla="*/ 1 h 431"/>
                <a:gd name="T96" fmla="*/ 1 w 90"/>
                <a:gd name="T97" fmla="*/ 1 h 431"/>
                <a:gd name="T98" fmla="*/ 1 w 90"/>
                <a:gd name="T99" fmla="*/ 1 h 431"/>
                <a:gd name="T100" fmla="*/ 1 w 90"/>
                <a:gd name="T101" fmla="*/ 1 h 431"/>
                <a:gd name="T102" fmla="*/ 1 w 90"/>
                <a:gd name="T103" fmla="*/ 1 h 431"/>
                <a:gd name="T104" fmla="*/ 1 w 90"/>
                <a:gd name="T105" fmla="*/ 1 h 431"/>
                <a:gd name="T106" fmla="*/ 1 w 90"/>
                <a:gd name="T107" fmla="*/ 1 h 431"/>
                <a:gd name="T108" fmla="*/ 1 w 90"/>
                <a:gd name="T109" fmla="*/ 0 h 431"/>
                <a:gd name="T110" fmla="*/ 1 w 90"/>
                <a:gd name="T111" fmla="*/ 0 h 431"/>
                <a:gd name="T112" fmla="*/ 1 w 90"/>
                <a:gd name="T113" fmla="*/ 0 h 431"/>
                <a:gd name="T114" fmla="*/ 1 w 90"/>
                <a:gd name="T115" fmla="*/ 0 h 431"/>
                <a:gd name="T116" fmla="*/ 1 w 90"/>
                <a:gd name="T117" fmla="*/ 0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431"/>
                <a:gd name="T179" fmla="*/ 90 w 90"/>
                <a:gd name="T180" fmla="*/ 431 h 4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431">
                  <a:moveTo>
                    <a:pt x="58" y="5"/>
                  </a:moveTo>
                  <a:lnTo>
                    <a:pt x="37" y="0"/>
                  </a:lnTo>
                  <a:lnTo>
                    <a:pt x="21" y="0"/>
                  </a:lnTo>
                  <a:lnTo>
                    <a:pt x="7" y="2"/>
                  </a:lnTo>
                  <a:lnTo>
                    <a:pt x="1" y="17"/>
                  </a:lnTo>
                  <a:lnTo>
                    <a:pt x="1" y="3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7" y="63"/>
                  </a:lnTo>
                  <a:lnTo>
                    <a:pt x="0" y="92"/>
                  </a:lnTo>
                  <a:lnTo>
                    <a:pt x="0" y="117"/>
                  </a:lnTo>
                  <a:lnTo>
                    <a:pt x="1" y="148"/>
                  </a:lnTo>
                  <a:lnTo>
                    <a:pt x="7" y="179"/>
                  </a:lnTo>
                  <a:lnTo>
                    <a:pt x="18" y="180"/>
                  </a:lnTo>
                  <a:lnTo>
                    <a:pt x="18" y="190"/>
                  </a:lnTo>
                  <a:lnTo>
                    <a:pt x="23" y="194"/>
                  </a:lnTo>
                  <a:lnTo>
                    <a:pt x="23" y="225"/>
                  </a:lnTo>
                  <a:lnTo>
                    <a:pt x="29" y="231"/>
                  </a:lnTo>
                  <a:lnTo>
                    <a:pt x="29" y="289"/>
                  </a:lnTo>
                  <a:lnTo>
                    <a:pt x="29" y="326"/>
                  </a:lnTo>
                  <a:lnTo>
                    <a:pt x="21" y="367"/>
                  </a:lnTo>
                  <a:lnTo>
                    <a:pt x="17" y="420"/>
                  </a:lnTo>
                  <a:lnTo>
                    <a:pt x="26" y="424"/>
                  </a:lnTo>
                  <a:lnTo>
                    <a:pt x="26" y="429"/>
                  </a:lnTo>
                  <a:lnTo>
                    <a:pt x="43" y="429"/>
                  </a:lnTo>
                  <a:lnTo>
                    <a:pt x="44" y="428"/>
                  </a:lnTo>
                  <a:lnTo>
                    <a:pt x="51" y="428"/>
                  </a:lnTo>
                  <a:lnTo>
                    <a:pt x="51" y="431"/>
                  </a:lnTo>
                  <a:lnTo>
                    <a:pt x="62" y="429"/>
                  </a:lnTo>
                  <a:lnTo>
                    <a:pt x="85" y="428"/>
                  </a:lnTo>
                  <a:lnTo>
                    <a:pt x="85" y="424"/>
                  </a:lnTo>
                  <a:lnTo>
                    <a:pt x="63" y="415"/>
                  </a:lnTo>
                  <a:lnTo>
                    <a:pt x="63" y="408"/>
                  </a:lnTo>
                  <a:lnTo>
                    <a:pt x="83" y="404"/>
                  </a:lnTo>
                  <a:lnTo>
                    <a:pt x="83" y="399"/>
                  </a:lnTo>
                  <a:lnTo>
                    <a:pt x="69" y="391"/>
                  </a:lnTo>
                  <a:lnTo>
                    <a:pt x="69" y="331"/>
                  </a:lnTo>
                  <a:lnTo>
                    <a:pt x="74" y="278"/>
                  </a:lnTo>
                  <a:lnTo>
                    <a:pt x="73" y="224"/>
                  </a:lnTo>
                  <a:lnTo>
                    <a:pt x="72" y="194"/>
                  </a:lnTo>
                  <a:lnTo>
                    <a:pt x="74" y="184"/>
                  </a:lnTo>
                  <a:lnTo>
                    <a:pt x="74" y="143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57" y="68"/>
                  </a:lnTo>
                  <a:lnTo>
                    <a:pt x="40" y="61"/>
                  </a:lnTo>
                  <a:lnTo>
                    <a:pt x="41" y="57"/>
                  </a:lnTo>
                  <a:lnTo>
                    <a:pt x="52" y="55"/>
                  </a:lnTo>
                  <a:lnTo>
                    <a:pt x="52" y="52"/>
                  </a:lnTo>
                  <a:lnTo>
                    <a:pt x="57" y="49"/>
                  </a:lnTo>
                  <a:lnTo>
                    <a:pt x="57" y="45"/>
                  </a:lnTo>
                  <a:lnTo>
                    <a:pt x="58" y="44"/>
                  </a:lnTo>
                  <a:lnTo>
                    <a:pt x="57" y="42"/>
                  </a:lnTo>
                  <a:lnTo>
                    <a:pt x="58" y="39"/>
                  </a:lnTo>
                  <a:lnTo>
                    <a:pt x="52" y="30"/>
                  </a:lnTo>
                  <a:lnTo>
                    <a:pt x="57" y="24"/>
                  </a:lnTo>
                  <a:lnTo>
                    <a:pt x="52" y="19"/>
                  </a:lnTo>
                  <a:lnTo>
                    <a:pt x="58" y="1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8"/>
            <p:cNvSpPr>
              <a:spLocks/>
            </p:cNvSpPr>
            <p:nvPr/>
          </p:nvSpPr>
          <p:spPr bwMode="auto">
            <a:xfrm>
              <a:off x="3786" y="1153"/>
              <a:ext cx="58" cy="195"/>
            </a:xfrm>
            <a:custGeom>
              <a:avLst/>
              <a:gdLst>
                <a:gd name="T0" fmla="*/ 3 w 116"/>
                <a:gd name="T1" fmla="*/ 1 h 390"/>
                <a:gd name="T2" fmla="*/ 3 w 116"/>
                <a:gd name="T3" fmla="*/ 0 h 390"/>
                <a:gd name="T4" fmla="*/ 4 w 116"/>
                <a:gd name="T5" fmla="*/ 1 h 390"/>
                <a:gd name="T6" fmla="*/ 4 w 116"/>
                <a:gd name="T7" fmla="*/ 1 h 390"/>
                <a:gd name="T8" fmla="*/ 4 w 116"/>
                <a:gd name="T9" fmla="*/ 1 h 390"/>
                <a:gd name="T10" fmla="*/ 4 w 116"/>
                <a:gd name="T11" fmla="*/ 2 h 390"/>
                <a:gd name="T12" fmla="*/ 4 w 116"/>
                <a:gd name="T13" fmla="*/ 2 h 390"/>
                <a:gd name="T14" fmla="*/ 4 w 116"/>
                <a:gd name="T15" fmla="*/ 2 h 390"/>
                <a:gd name="T16" fmla="*/ 3 w 116"/>
                <a:gd name="T17" fmla="*/ 2 h 390"/>
                <a:gd name="T18" fmla="*/ 3 w 116"/>
                <a:gd name="T19" fmla="*/ 2 h 390"/>
                <a:gd name="T20" fmla="*/ 3 w 116"/>
                <a:gd name="T21" fmla="*/ 2 h 390"/>
                <a:gd name="T22" fmla="*/ 4 w 116"/>
                <a:gd name="T23" fmla="*/ 3 h 390"/>
                <a:gd name="T24" fmla="*/ 4 w 116"/>
                <a:gd name="T25" fmla="*/ 3 h 390"/>
                <a:gd name="T26" fmla="*/ 4 w 116"/>
                <a:gd name="T27" fmla="*/ 5 h 390"/>
                <a:gd name="T28" fmla="*/ 4 w 116"/>
                <a:gd name="T29" fmla="*/ 7 h 390"/>
                <a:gd name="T30" fmla="*/ 3 w 116"/>
                <a:gd name="T31" fmla="*/ 7 h 390"/>
                <a:gd name="T32" fmla="*/ 3 w 116"/>
                <a:gd name="T33" fmla="*/ 9 h 390"/>
                <a:gd name="T34" fmla="*/ 3 w 116"/>
                <a:gd name="T35" fmla="*/ 10 h 390"/>
                <a:gd name="T36" fmla="*/ 3 w 116"/>
                <a:gd name="T37" fmla="*/ 11 h 390"/>
                <a:gd name="T38" fmla="*/ 4 w 116"/>
                <a:gd name="T39" fmla="*/ 11 h 390"/>
                <a:gd name="T40" fmla="*/ 4 w 116"/>
                <a:gd name="T41" fmla="*/ 12 h 390"/>
                <a:gd name="T42" fmla="*/ 4 w 116"/>
                <a:gd name="T43" fmla="*/ 12 h 390"/>
                <a:gd name="T44" fmla="*/ 3 w 116"/>
                <a:gd name="T45" fmla="*/ 11 h 390"/>
                <a:gd name="T46" fmla="*/ 3 w 116"/>
                <a:gd name="T47" fmla="*/ 11 h 390"/>
                <a:gd name="T48" fmla="*/ 3 w 116"/>
                <a:gd name="T49" fmla="*/ 11 h 390"/>
                <a:gd name="T50" fmla="*/ 3 w 116"/>
                <a:gd name="T51" fmla="*/ 11 h 390"/>
                <a:gd name="T52" fmla="*/ 3 w 116"/>
                <a:gd name="T53" fmla="*/ 11 h 390"/>
                <a:gd name="T54" fmla="*/ 3 w 116"/>
                <a:gd name="T55" fmla="*/ 9 h 390"/>
                <a:gd name="T56" fmla="*/ 2 w 116"/>
                <a:gd name="T57" fmla="*/ 9 h 390"/>
                <a:gd name="T58" fmla="*/ 2 w 116"/>
                <a:gd name="T59" fmla="*/ 11 h 390"/>
                <a:gd name="T60" fmla="*/ 2 w 116"/>
                <a:gd name="T61" fmla="*/ 12 h 390"/>
                <a:gd name="T62" fmla="*/ 2 w 116"/>
                <a:gd name="T63" fmla="*/ 12 h 390"/>
                <a:gd name="T64" fmla="*/ 2 w 116"/>
                <a:gd name="T65" fmla="*/ 12 h 390"/>
                <a:gd name="T66" fmla="*/ 1 w 116"/>
                <a:gd name="T67" fmla="*/ 12 h 390"/>
                <a:gd name="T68" fmla="*/ 2 w 116"/>
                <a:gd name="T69" fmla="*/ 12 h 390"/>
                <a:gd name="T70" fmla="*/ 2 w 116"/>
                <a:gd name="T71" fmla="*/ 11 h 390"/>
                <a:gd name="T72" fmla="*/ 2 w 116"/>
                <a:gd name="T73" fmla="*/ 7 h 390"/>
                <a:gd name="T74" fmla="*/ 2 w 116"/>
                <a:gd name="T75" fmla="*/ 5 h 390"/>
                <a:gd name="T76" fmla="*/ 2 w 116"/>
                <a:gd name="T77" fmla="*/ 5 h 390"/>
                <a:gd name="T78" fmla="*/ 2 w 116"/>
                <a:gd name="T79" fmla="*/ 5 h 390"/>
                <a:gd name="T80" fmla="*/ 2 w 116"/>
                <a:gd name="T81" fmla="*/ 3 h 390"/>
                <a:gd name="T82" fmla="*/ 1 w 116"/>
                <a:gd name="T83" fmla="*/ 3 h 390"/>
                <a:gd name="T84" fmla="*/ 2 w 116"/>
                <a:gd name="T85" fmla="*/ 5 h 390"/>
                <a:gd name="T86" fmla="*/ 2 w 116"/>
                <a:gd name="T87" fmla="*/ 5 h 390"/>
                <a:gd name="T88" fmla="*/ 1 w 116"/>
                <a:gd name="T89" fmla="*/ 5 h 390"/>
                <a:gd name="T90" fmla="*/ 1 w 116"/>
                <a:gd name="T91" fmla="*/ 5 h 390"/>
                <a:gd name="T92" fmla="*/ 1 w 116"/>
                <a:gd name="T93" fmla="*/ 5 h 390"/>
                <a:gd name="T94" fmla="*/ 0 w 116"/>
                <a:gd name="T95" fmla="*/ 3 h 390"/>
                <a:gd name="T96" fmla="*/ 0 w 116"/>
                <a:gd name="T97" fmla="*/ 3 h 390"/>
                <a:gd name="T98" fmla="*/ 1 w 116"/>
                <a:gd name="T99" fmla="*/ 3 h 390"/>
                <a:gd name="T100" fmla="*/ 1 w 116"/>
                <a:gd name="T101" fmla="*/ 3 h 390"/>
                <a:gd name="T102" fmla="*/ 2 w 116"/>
                <a:gd name="T103" fmla="*/ 3 h 390"/>
                <a:gd name="T104" fmla="*/ 2 w 116"/>
                <a:gd name="T105" fmla="*/ 2 h 390"/>
                <a:gd name="T106" fmla="*/ 3 w 116"/>
                <a:gd name="T107" fmla="*/ 2 h 390"/>
                <a:gd name="T108" fmla="*/ 3 w 116"/>
                <a:gd name="T109" fmla="*/ 2 h 390"/>
                <a:gd name="T110" fmla="*/ 2 w 116"/>
                <a:gd name="T111" fmla="*/ 2 h 390"/>
                <a:gd name="T112" fmla="*/ 2 w 116"/>
                <a:gd name="T113" fmla="*/ 1 h 390"/>
                <a:gd name="T114" fmla="*/ 2 w 116"/>
                <a:gd name="T115" fmla="*/ 1 h 390"/>
                <a:gd name="T116" fmla="*/ 3 w 116"/>
                <a:gd name="T117" fmla="*/ 1 h 3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"/>
                <a:gd name="T178" fmla="*/ 0 h 390"/>
                <a:gd name="T179" fmla="*/ 116 w 116"/>
                <a:gd name="T180" fmla="*/ 390 h 3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" h="390">
                  <a:moveTo>
                    <a:pt x="70" y="5"/>
                  </a:moveTo>
                  <a:lnTo>
                    <a:pt x="94" y="0"/>
                  </a:lnTo>
                  <a:lnTo>
                    <a:pt x="103" y="9"/>
                  </a:lnTo>
                  <a:lnTo>
                    <a:pt x="106" y="5"/>
                  </a:lnTo>
                  <a:lnTo>
                    <a:pt x="113" y="22"/>
                  </a:lnTo>
                  <a:lnTo>
                    <a:pt x="101" y="33"/>
                  </a:lnTo>
                  <a:lnTo>
                    <a:pt x="99" y="43"/>
                  </a:lnTo>
                  <a:lnTo>
                    <a:pt x="97" y="43"/>
                  </a:lnTo>
                  <a:lnTo>
                    <a:pt x="94" y="53"/>
                  </a:lnTo>
                  <a:lnTo>
                    <a:pt x="84" y="54"/>
                  </a:lnTo>
                  <a:lnTo>
                    <a:pt x="84" y="58"/>
                  </a:lnTo>
                  <a:lnTo>
                    <a:pt x="101" y="69"/>
                  </a:lnTo>
                  <a:lnTo>
                    <a:pt x="113" y="126"/>
                  </a:lnTo>
                  <a:lnTo>
                    <a:pt x="103" y="141"/>
                  </a:lnTo>
                  <a:lnTo>
                    <a:pt x="103" y="243"/>
                  </a:lnTo>
                  <a:lnTo>
                    <a:pt x="90" y="247"/>
                  </a:lnTo>
                  <a:lnTo>
                    <a:pt x="88" y="263"/>
                  </a:lnTo>
                  <a:lnTo>
                    <a:pt x="84" y="307"/>
                  </a:lnTo>
                  <a:lnTo>
                    <a:pt x="84" y="331"/>
                  </a:lnTo>
                  <a:lnTo>
                    <a:pt x="103" y="345"/>
                  </a:lnTo>
                  <a:lnTo>
                    <a:pt x="116" y="353"/>
                  </a:lnTo>
                  <a:lnTo>
                    <a:pt x="116" y="357"/>
                  </a:lnTo>
                  <a:lnTo>
                    <a:pt x="87" y="350"/>
                  </a:lnTo>
                  <a:lnTo>
                    <a:pt x="84" y="346"/>
                  </a:lnTo>
                  <a:lnTo>
                    <a:pt x="80" y="350"/>
                  </a:lnTo>
                  <a:lnTo>
                    <a:pt x="77" y="350"/>
                  </a:lnTo>
                  <a:lnTo>
                    <a:pt x="75" y="334"/>
                  </a:lnTo>
                  <a:lnTo>
                    <a:pt x="70" y="259"/>
                  </a:lnTo>
                  <a:lnTo>
                    <a:pt x="64" y="259"/>
                  </a:lnTo>
                  <a:lnTo>
                    <a:pt x="47" y="325"/>
                  </a:lnTo>
                  <a:lnTo>
                    <a:pt x="47" y="365"/>
                  </a:lnTo>
                  <a:lnTo>
                    <a:pt x="41" y="386"/>
                  </a:lnTo>
                  <a:lnTo>
                    <a:pt x="35" y="390"/>
                  </a:lnTo>
                  <a:lnTo>
                    <a:pt x="32" y="380"/>
                  </a:lnTo>
                  <a:lnTo>
                    <a:pt x="36" y="369"/>
                  </a:lnTo>
                  <a:lnTo>
                    <a:pt x="41" y="342"/>
                  </a:lnTo>
                  <a:lnTo>
                    <a:pt x="41" y="248"/>
                  </a:lnTo>
                  <a:lnTo>
                    <a:pt x="47" y="157"/>
                  </a:lnTo>
                  <a:lnTo>
                    <a:pt x="37" y="149"/>
                  </a:lnTo>
                  <a:lnTo>
                    <a:pt x="37" y="135"/>
                  </a:lnTo>
                  <a:lnTo>
                    <a:pt x="37" y="111"/>
                  </a:lnTo>
                  <a:lnTo>
                    <a:pt x="25" y="117"/>
                  </a:lnTo>
                  <a:lnTo>
                    <a:pt x="36" y="133"/>
                  </a:lnTo>
                  <a:lnTo>
                    <a:pt x="36" y="146"/>
                  </a:lnTo>
                  <a:lnTo>
                    <a:pt x="25" y="138"/>
                  </a:lnTo>
                  <a:lnTo>
                    <a:pt x="18" y="130"/>
                  </a:lnTo>
                  <a:lnTo>
                    <a:pt x="11" y="13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4" y="108"/>
                  </a:lnTo>
                  <a:lnTo>
                    <a:pt x="21" y="91"/>
                  </a:lnTo>
                  <a:lnTo>
                    <a:pt x="36" y="76"/>
                  </a:lnTo>
                  <a:lnTo>
                    <a:pt x="57" y="60"/>
                  </a:lnTo>
                  <a:lnTo>
                    <a:pt x="70" y="53"/>
                  </a:lnTo>
                  <a:lnTo>
                    <a:pt x="70" y="40"/>
                  </a:lnTo>
                  <a:lnTo>
                    <a:pt x="64" y="35"/>
                  </a:lnTo>
                  <a:lnTo>
                    <a:pt x="64" y="18"/>
                  </a:lnTo>
                  <a:lnTo>
                    <a:pt x="61" y="16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9"/>
            <p:cNvSpPr>
              <a:spLocks/>
            </p:cNvSpPr>
            <p:nvPr/>
          </p:nvSpPr>
          <p:spPr bwMode="auto">
            <a:xfrm>
              <a:off x="3621" y="1205"/>
              <a:ext cx="32" cy="140"/>
            </a:xfrm>
            <a:custGeom>
              <a:avLst/>
              <a:gdLst>
                <a:gd name="T0" fmla="*/ 2 w 63"/>
                <a:gd name="T1" fmla="*/ 1 h 280"/>
                <a:gd name="T2" fmla="*/ 2 w 63"/>
                <a:gd name="T3" fmla="*/ 1 h 280"/>
                <a:gd name="T4" fmla="*/ 2 w 63"/>
                <a:gd name="T5" fmla="*/ 1 h 280"/>
                <a:gd name="T6" fmla="*/ 2 w 63"/>
                <a:gd name="T7" fmla="*/ 1 h 280"/>
                <a:gd name="T8" fmla="*/ 2 w 63"/>
                <a:gd name="T9" fmla="*/ 1 h 280"/>
                <a:gd name="T10" fmla="*/ 2 w 63"/>
                <a:gd name="T11" fmla="*/ 1 h 280"/>
                <a:gd name="T12" fmla="*/ 2 w 63"/>
                <a:gd name="T13" fmla="*/ 1 h 280"/>
                <a:gd name="T14" fmla="*/ 2 w 63"/>
                <a:gd name="T15" fmla="*/ 1 h 280"/>
                <a:gd name="T16" fmla="*/ 2 w 63"/>
                <a:gd name="T17" fmla="*/ 1 h 280"/>
                <a:gd name="T18" fmla="*/ 2 w 63"/>
                <a:gd name="T19" fmla="*/ 3 h 280"/>
                <a:gd name="T20" fmla="*/ 2 w 63"/>
                <a:gd name="T21" fmla="*/ 3 h 280"/>
                <a:gd name="T22" fmla="*/ 2 w 63"/>
                <a:gd name="T23" fmla="*/ 4 h 280"/>
                <a:gd name="T24" fmla="*/ 2 w 63"/>
                <a:gd name="T25" fmla="*/ 4 h 280"/>
                <a:gd name="T26" fmla="*/ 2 w 63"/>
                <a:gd name="T27" fmla="*/ 6 h 280"/>
                <a:gd name="T28" fmla="*/ 2 w 63"/>
                <a:gd name="T29" fmla="*/ 7 h 280"/>
                <a:gd name="T30" fmla="*/ 2 w 63"/>
                <a:gd name="T31" fmla="*/ 7 h 280"/>
                <a:gd name="T32" fmla="*/ 2 w 63"/>
                <a:gd name="T33" fmla="*/ 7 h 280"/>
                <a:gd name="T34" fmla="*/ 2 w 63"/>
                <a:gd name="T35" fmla="*/ 8 h 280"/>
                <a:gd name="T36" fmla="*/ 2 w 63"/>
                <a:gd name="T37" fmla="*/ 9 h 280"/>
                <a:gd name="T38" fmla="*/ 2 w 63"/>
                <a:gd name="T39" fmla="*/ 8 h 280"/>
                <a:gd name="T40" fmla="*/ 2 w 63"/>
                <a:gd name="T41" fmla="*/ 7 h 280"/>
                <a:gd name="T42" fmla="*/ 2 w 63"/>
                <a:gd name="T43" fmla="*/ 7 h 280"/>
                <a:gd name="T44" fmla="*/ 2 w 63"/>
                <a:gd name="T45" fmla="*/ 9 h 280"/>
                <a:gd name="T46" fmla="*/ 2 w 63"/>
                <a:gd name="T47" fmla="*/ 9 h 280"/>
                <a:gd name="T48" fmla="*/ 2 w 63"/>
                <a:gd name="T49" fmla="*/ 9 h 280"/>
                <a:gd name="T50" fmla="*/ 2 w 63"/>
                <a:gd name="T51" fmla="*/ 9 h 280"/>
                <a:gd name="T52" fmla="*/ 2 w 63"/>
                <a:gd name="T53" fmla="*/ 9 h 280"/>
                <a:gd name="T54" fmla="*/ 1 w 63"/>
                <a:gd name="T55" fmla="*/ 9 h 280"/>
                <a:gd name="T56" fmla="*/ 1 w 63"/>
                <a:gd name="T57" fmla="*/ 9 h 280"/>
                <a:gd name="T58" fmla="*/ 1 w 63"/>
                <a:gd name="T59" fmla="*/ 9 h 280"/>
                <a:gd name="T60" fmla="*/ 1 w 63"/>
                <a:gd name="T61" fmla="*/ 6 h 280"/>
                <a:gd name="T62" fmla="*/ 1 w 63"/>
                <a:gd name="T63" fmla="*/ 5 h 280"/>
                <a:gd name="T64" fmla="*/ 1 w 63"/>
                <a:gd name="T65" fmla="*/ 4 h 280"/>
                <a:gd name="T66" fmla="*/ 1 w 63"/>
                <a:gd name="T67" fmla="*/ 4 h 280"/>
                <a:gd name="T68" fmla="*/ 1 w 63"/>
                <a:gd name="T69" fmla="*/ 3 h 280"/>
                <a:gd name="T70" fmla="*/ 0 w 63"/>
                <a:gd name="T71" fmla="*/ 3 h 280"/>
                <a:gd name="T72" fmla="*/ 1 w 63"/>
                <a:gd name="T73" fmla="*/ 1 h 280"/>
                <a:gd name="T74" fmla="*/ 1 w 63"/>
                <a:gd name="T75" fmla="*/ 1 h 280"/>
                <a:gd name="T76" fmla="*/ 1 w 63"/>
                <a:gd name="T77" fmla="*/ 1 h 280"/>
                <a:gd name="T78" fmla="*/ 1 w 63"/>
                <a:gd name="T79" fmla="*/ 1 h 280"/>
                <a:gd name="T80" fmla="*/ 1 w 63"/>
                <a:gd name="T81" fmla="*/ 1 h 280"/>
                <a:gd name="T82" fmla="*/ 1 w 63"/>
                <a:gd name="T83" fmla="*/ 1 h 280"/>
                <a:gd name="T84" fmla="*/ 1 w 63"/>
                <a:gd name="T85" fmla="*/ 1 h 280"/>
                <a:gd name="T86" fmla="*/ 1 w 63"/>
                <a:gd name="T87" fmla="*/ 1 h 280"/>
                <a:gd name="T88" fmla="*/ 1 w 63"/>
                <a:gd name="T89" fmla="*/ 1 h 280"/>
                <a:gd name="T90" fmla="*/ 1 w 63"/>
                <a:gd name="T91" fmla="*/ 1 h 280"/>
                <a:gd name="T92" fmla="*/ 1 w 63"/>
                <a:gd name="T93" fmla="*/ 1 h 280"/>
                <a:gd name="T94" fmla="*/ 1 w 63"/>
                <a:gd name="T95" fmla="*/ 1 h 280"/>
                <a:gd name="T96" fmla="*/ 1 w 63"/>
                <a:gd name="T97" fmla="*/ 0 h 280"/>
                <a:gd name="T98" fmla="*/ 2 w 63"/>
                <a:gd name="T99" fmla="*/ 0 h 280"/>
                <a:gd name="T100" fmla="*/ 2 w 63"/>
                <a:gd name="T101" fmla="*/ 0 h 280"/>
                <a:gd name="T102" fmla="*/ 2 w 63"/>
                <a:gd name="T103" fmla="*/ 1 h 280"/>
                <a:gd name="T104" fmla="*/ 2 w 63"/>
                <a:gd name="T105" fmla="*/ 1 h 2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280"/>
                <a:gd name="T161" fmla="*/ 63 w 63"/>
                <a:gd name="T162" fmla="*/ 280 h 2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280">
                  <a:moveTo>
                    <a:pt x="48" y="6"/>
                  </a:moveTo>
                  <a:lnTo>
                    <a:pt x="48" y="12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48" y="21"/>
                  </a:lnTo>
                  <a:lnTo>
                    <a:pt x="49" y="23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58" y="40"/>
                  </a:lnTo>
                  <a:lnTo>
                    <a:pt x="63" y="98"/>
                  </a:lnTo>
                  <a:lnTo>
                    <a:pt x="56" y="107"/>
                  </a:lnTo>
                  <a:lnTo>
                    <a:pt x="59" y="139"/>
                  </a:lnTo>
                  <a:lnTo>
                    <a:pt x="55" y="143"/>
                  </a:lnTo>
                  <a:lnTo>
                    <a:pt x="54" y="193"/>
                  </a:lnTo>
                  <a:lnTo>
                    <a:pt x="49" y="242"/>
                  </a:lnTo>
                  <a:lnTo>
                    <a:pt x="51" y="245"/>
                  </a:lnTo>
                  <a:lnTo>
                    <a:pt x="62" y="255"/>
                  </a:lnTo>
                  <a:lnTo>
                    <a:pt x="60" y="256"/>
                  </a:lnTo>
                  <a:lnTo>
                    <a:pt x="56" y="258"/>
                  </a:lnTo>
                  <a:lnTo>
                    <a:pt x="49" y="256"/>
                  </a:lnTo>
                  <a:lnTo>
                    <a:pt x="44" y="252"/>
                  </a:lnTo>
                  <a:lnTo>
                    <a:pt x="38" y="251"/>
                  </a:lnTo>
                  <a:lnTo>
                    <a:pt x="38" y="259"/>
                  </a:lnTo>
                  <a:lnTo>
                    <a:pt x="36" y="259"/>
                  </a:lnTo>
                  <a:lnTo>
                    <a:pt x="40" y="267"/>
                  </a:lnTo>
                  <a:lnTo>
                    <a:pt x="38" y="278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7" y="263"/>
                  </a:lnTo>
                  <a:lnTo>
                    <a:pt x="25" y="262"/>
                  </a:lnTo>
                  <a:lnTo>
                    <a:pt x="22" y="198"/>
                  </a:lnTo>
                  <a:lnTo>
                    <a:pt x="25" y="191"/>
                  </a:lnTo>
                  <a:lnTo>
                    <a:pt x="18" y="149"/>
                  </a:lnTo>
                  <a:lnTo>
                    <a:pt x="14" y="147"/>
                  </a:lnTo>
                  <a:lnTo>
                    <a:pt x="11" y="103"/>
                  </a:lnTo>
                  <a:lnTo>
                    <a:pt x="0" y="98"/>
                  </a:lnTo>
                  <a:lnTo>
                    <a:pt x="4" y="50"/>
                  </a:lnTo>
                  <a:lnTo>
                    <a:pt x="23" y="37"/>
                  </a:lnTo>
                  <a:lnTo>
                    <a:pt x="27" y="33"/>
                  </a:lnTo>
                  <a:lnTo>
                    <a:pt x="27" y="28"/>
                  </a:lnTo>
                  <a:lnTo>
                    <a:pt x="26" y="25"/>
                  </a:lnTo>
                  <a:lnTo>
                    <a:pt x="23" y="22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2" y="8"/>
                  </a:lnTo>
                  <a:lnTo>
                    <a:pt x="25" y="4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60"/>
            <p:cNvSpPr>
              <a:spLocks/>
            </p:cNvSpPr>
            <p:nvPr/>
          </p:nvSpPr>
          <p:spPr bwMode="auto">
            <a:xfrm>
              <a:off x="3531" y="1226"/>
              <a:ext cx="59" cy="257"/>
            </a:xfrm>
            <a:custGeom>
              <a:avLst/>
              <a:gdLst>
                <a:gd name="T0" fmla="*/ 3 w 118"/>
                <a:gd name="T1" fmla="*/ 0 h 515"/>
                <a:gd name="T2" fmla="*/ 3 w 118"/>
                <a:gd name="T3" fmla="*/ 0 h 515"/>
                <a:gd name="T4" fmla="*/ 3 w 118"/>
                <a:gd name="T5" fmla="*/ 0 h 515"/>
                <a:gd name="T6" fmla="*/ 3 w 118"/>
                <a:gd name="T7" fmla="*/ 1 h 515"/>
                <a:gd name="T8" fmla="*/ 3 w 118"/>
                <a:gd name="T9" fmla="*/ 1 h 515"/>
                <a:gd name="T10" fmla="*/ 3 w 118"/>
                <a:gd name="T11" fmla="*/ 1 h 515"/>
                <a:gd name="T12" fmla="*/ 3 w 118"/>
                <a:gd name="T13" fmla="*/ 1 h 515"/>
                <a:gd name="T14" fmla="*/ 3 w 118"/>
                <a:gd name="T15" fmla="*/ 1 h 515"/>
                <a:gd name="T16" fmla="*/ 4 w 118"/>
                <a:gd name="T17" fmla="*/ 2 h 515"/>
                <a:gd name="T18" fmla="*/ 4 w 118"/>
                <a:gd name="T19" fmla="*/ 5 h 515"/>
                <a:gd name="T20" fmla="*/ 4 w 118"/>
                <a:gd name="T21" fmla="*/ 6 h 515"/>
                <a:gd name="T22" fmla="*/ 4 w 118"/>
                <a:gd name="T23" fmla="*/ 8 h 515"/>
                <a:gd name="T24" fmla="*/ 4 w 118"/>
                <a:gd name="T25" fmla="*/ 8 h 515"/>
                <a:gd name="T26" fmla="*/ 4 w 118"/>
                <a:gd name="T27" fmla="*/ 11 h 515"/>
                <a:gd name="T28" fmla="*/ 3 w 118"/>
                <a:gd name="T29" fmla="*/ 13 h 515"/>
                <a:gd name="T30" fmla="*/ 3 w 118"/>
                <a:gd name="T31" fmla="*/ 14 h 515"/>
                <a:gd name="T32" fmla="*/ 4 w 118"/>
                <a:gd name="T33" fmla="*/ 14 h 515"/>
                <a:gd name="T34" fmla="*/ 4 w 118"/>
                <a:gd name="T35" fmla="*/ 14 h 515"/>
                <a:gd name="T36" fmla="*/ 4 w 118"/>
                <a:gd name="T37" fmla="*/ 14 h 515"/>
                <a:gd name="T38" fmla="*/ 3 w 118"/>
                <a:gd name="T39" fmla="*/ 14 h 515"/>
                <a:gd name="T40" fmla="*/ 3 w 118"/>
                <a:gd name="T41" fmla="*/ 14 h 515"/>
                <a:gd name="T42" fmla="*/ 3 w 118"/>
                <a:gd name="T43" fmla="*/ 14 h 515"/>
                <a:gd name="T44" fmla="*/ 3 w 118"/>
                <a:gd name="T45" fmla="*/ 14 h 515"/>
                <a:gd name="T46" fmla="*/ 3 w 118"/>
                <a:gd name="T47" fmla="*/ 14 h 515"/>
                <a:gd name="T48" fmla="*/ 3 w 118"/>
                <a:gd name="T49" fmla="*/ 15 h 515"/>
                <a:gd name="T50" fmla="*/ 3 w 118"/>
                <a:gd name="T51" fmla="*/ 16 h 515"/>
                <a:gd name="T52" fmla="*/ 2 w 118"/>
                <a:gd name="T53" fmla="*/ 16 h 515"/>
                <a:gd name="T54" fmla="*/ 2 w 118"/>
                <a:gd name="T55" fmla="*/ 15 h 515"/>
                <a:gd name="T56" fmla="*/ 2 w 118"/>
                <a:gd name="T57" fmla="*/ 15 h 515"/>
                <a:gd name="T58" fmla="*/ 2 w 118"/>
                <a:gd name="T59" fmla="*/ 15 h 515"/>
                <a:gd name="T60" fmla="*/ 2 w 118"/>
                <a:gd name="T61" fmla="*/ 11 h 515"/>
                <a:gd name="T62" fmla="*/ 2 w 118"/>
                <a:gd name="T63" fmla="*/ 11 h 515"/>
                <a:gd name="T64" fmla="*/ 2 w 118"/>
                <a:gd name="T65" fmla="*/ 8 h 515"/>
                <a:gd name="T66" fmla="*/ 1 w 118"/>
                <a:gd name="T67" fmla="*/ 8 h 515"/>
                <a:gd name="T68" fmla="*/ 1 w 118"/>
                <a:gd name="T69" fmla="*/ 5 h 515"/>
                <a:gd name="T70" fmla="*/ 0 w 118"/>
                <a:gd name="T71" fmla="*/ 5 h 515"/>
                <a:gd name="T72" fmla="*/ 1 w 118"/>
                <a:gd name="T73" fmla="*/ 2 h 515"/>
                <a:gd name="T74" fmla="*/ 2 w 118"/>
                <a:gd name="T75" fmla="*/ 2 h 515"/>
                <a:gd name="T76" fmla="*/ 2 w 118"/>
                <a:gd name="T77" fmla="*/ 1 h 515"/>
                <a:gd name="T78" fmla="*/ 2 w 118"/>
                <a:gd name="T79" fmla="*/ 1 h 515"/>
                <a:gd name="T80" fmla="*/ 2 w 118"/>
                <a:gd name="T81" fmla="*/ 1 h 515"/>
                <a:gd name="T82" fmla="*/ 2 w 118"/>
                <a:gd name="T83" fmla="*/ 1 h 515"/>
                <a:gd name="T84" fmla="*/ 2 w 118"/>
                <a:gd name="T85" fmla="*/ 1 h 515"/>
                <a:gd name="T86" fmla="*/ 2 w 118"/>
                <a:gd name="T87" fmla="*/ 0 h 515"/>
                <a:gd name="T88" fmla="*/ 2 w 118"/>
                <a:gd name="T89" fmla="*/ 0 h 515"/>
                <a:gd name="T90" fmla="*/ 2 w 118"/>
                <a:gd name="T91" fmla="*/ 0 h 515"/>
                <a:gd name="T92" fmla="*/ 2 w 118"/>
                <a:gd name="T93" fmla="*/ 0 h 515"/>
                <a:gd name="T94" fmla="*/ 2 w 118"/>
                <a:gd name="T95" fmla="*/ 0 h 515"/>
                <a:gd name="T96" fmla="*/ 2 w 118"/>
                <a:gd name="T97" fmla="*/ 0 h 515"/>
                <a:gd name="T98" fmla="*/ 3 w 118"/>
                <a:gd name="T99" fmla="*/ 0 h 515"/>
                <a:gd name="T100" fmla="*/ 3 w 118"/>
                <a:gd name="T101" fmla="*/ 0 h 515"/>
                <a:gd name="T102" fmla="*/ 3 w 118"/>
                <a:gd name="T103" fmla="*/ 0 h 515"/>
                <a:gd name="T104" fmla="*/ 3 w 118"/>
                <a:gd name="T105" fmla="*/ 0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"/>
                <a:gd name="T160" fmla="*/ 0 h 515"/>
                <a:gd name="T161" fmla="*/ 118 w 118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" h="515">
                  <a:moveTo>
                    <a:pt x="91" y="10"/>
                  </a:moveTo>
                  <a:lnTo>
                    <a:pt x="91" y="22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1" y="40"/>
                  </a:lnTo>
                  <a:lnTo>
                    <a:pt x="92" y="44"/>
                  </a:lnTo>
                  <a:lnTo>
                    <a:pt x="88" y="58"/>
                  </a:lnTo>
                  <a:lnTo>
                    <a:pt x="88" y="61"/>
                  </a:lnTo>
                  <a:lnTo>
                    <a:pt x="109" y="75"/>
                  </a:lnTo>
                  <a:lnTo>
                    <a:pt x="118" y="181"/>
                  </a:lnTo>
                  <a:lnTo>
                    <a:pt x="106" y="200"/>
                  </a:lnTo>
                  <a:lnTo>
                    <a:pt x="112" y="258"/>
                  </a:lnTo>
                  <a:lnTo>
                    <a:pt x="103" y="263"/>
                  </a:lnTo>
                  <a:lnTo>
                    <a:pt x="99" y="354"/>
                  </a:lnTo>
                  <a:lnTo>
                    <a:pt x="94" y="447"/>
                  </a:lnTo>
                  <a:lnTo>
                    <a:pt x="95" y="451"/>
                  </a:lnTo>
                  <a:lnTo>
                    <a:pt x="117" y="469"/>
                  </a:lnTo>
                  <a:lnTo>
                    <a:pt x="114" y="471"/>
                  </a:lnTo>
                  <a:lnTo>
                    <a:pt x="106" y="474"/>
                  </a:lnTo>
                  <a:lnTo>
                    <a:pt x="94" y="471"/>
                  </a:lnTo>
                  <a:lnTo>
                    <a:pt x="81" y="464"/>
                  </a:lnTo>
                  <a:lnTo>
                    <a:pt x="72" y="462"/>
                  </a:lnTo>
                  <a:lnTo>
                    <a:pt x="72" y="477"/>
                  </a:lnTo>
                  <a:lnTo>
                    <a:pt x="68" y="477"/>
                  </a:lnTo>
                  <a:lnTo>
                    <a:pt x="74" y="491"/>
                  </a:lnTo>
                  <a:lnTo>
                    <a:pt x="72" y="513"/>
                  </a:lnTo>
                  <a:lnTo>
                    <a:pt x="63" y="515"/>
                  </a:lnTo>
                  <a:lnTo>
                    <a:pt x="51" y="497"/>
                  </a:lnTo>
                  <a:lnTo>
                    <a:pt x="51" y="485"/>
                  </a:lnTo>
                  <a:lnTo>
                    <a:pt x="47" y="482"/>
                  </a:lnTo>
                  <a:lnTo>
                    <a:pt x="43" y="365"/>
                  </a:lnTo>
                  <a:lnTo>
                    <a:pt x="47" y="354"/>
                  </a:lnTo>
                  <a:lnTo>
                    <a:pt x="33" y="274"/>
                  </a:lnTo>
                  <a:lnTo>
                    <a:pt x="25" y="272"/>
                  </a:lnTo>
                  <a:lnTo>
                    <a:pt x="21" y="190"/>
                  </a:lnTo>
                  <a:lnTo>
                    <a:pt x="0" y="181"/>
                  </a:lnTo>
                  <a:lnTo>
                    <a:pt x="10" y="93"/>
                  </a:lnTo>
                  <a:lnTo>
                    <a:pt x="43" y="68"/>
                  </a:lnTo>
                  <a:lnTo>
                    <a:pt x="51" y="61"/>
                  </a:lnTo>
                  <a:lnTo>
                    <a:pt x="52" y="51"/>
                  </a:lnTo>
                  <a:lnTo>
                    <a:pt x="48" y="46"/>
                  </a:lnTo>
                  <a:lnTo>
                    <a:pt x="45" y="40"/>
                  </a:lnTo>
                  <a:lnTo>
                    <a:pt x="41" y="35"/>
                  </a:lnTo>
                  <a:lnTo>
                    <a:pt x="39" y="28"/>
                  </a:lnTo>
                  <a:lnTo>
                    <a:pt x="39" y="22"/>
                  </a:lnTo>
                  <a:lnTo>
                    <a:pt x="41" y="15"/>
                  </a:lnTo>
                  <a:lnTo>
                    <a:pt x="45" y="9"/>
                  </a:lnTo>
                  <a:lnTo>
                    <a:pt x="51" y="3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1" y="3"/>
                  </a:lnTo>
                  <a:lnTo>
                    <a:pt x="91" y="10"/>
                  </a:lnTo>
                  <a:close/>
                </a:path>
              </a:pathLst>
            </a:custGeom>
            <a:solidFill>
              <a:srgbClr val="F0A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5" name="Group 70"/>
          <p:cNvGrpSpPr>
            <a:grpSpLocks/>
          </p:cNvGrpSpPr>
          <p:nvPr/>
        </p:nvGrpSpPr>
        <p:grpSpPr bwMode="auto">
          <a:xfrm>
            <a:off x="5213350" y="1936750"/>
            <a:ext cx="2735263" cy="1344613"/>
            <a:chOff x="3284" y="1220"/>
            <a:chExt cx="1723" cy="847"/>
          </a:xfrm>
        </p:grpSpPr>
        <p:grpSp>
          <p:nvGrpSpPr>
            <p:cNvPr id="10275" name="Group 64"/>
            <p:cNvGrpSpPr>
              <a:grpSpLocks/>
            </p:cNvGrpSpPr>
            <p:nvPr/>
          </p:nvGrpSpPr>
          <p:grpSpPr bwMode="auto">
            <a:xfrm>
              <a:off x="4299" y="1255"/>
              <a:ext cx="282" cy="603"/>
              <a:chOff x="4299" y="1255"/>
              <a:chExt cx="282" cy="603"/>
            </a:xfrm>
          </p:grpSpPr>
          <p:sp>
            <p:nvSpPr>
              <p:cNvPr id="10281" name="Freeform 62"/>
              <p:cNvSpPr>
                <a:spLocks/>
              </p:cNvSpPr>
              <p:nvPr/>
            </p:nvSpPr>
            <p:spPr bwMode="auto">
              <a:xfrm>
                <a:off x="4299" y="1255"/>
                <a:ext cx="181" cy="603"/>
              </a:xfrm>
              <a:custGeom>
                <a:avLst/>
                <a:gdLst>
                  <a:gd name="T0" fmla="*/ 6 w 363"/>
                  <a:gd name="T1" fmla="*/ 1 h 1206"/>
                  <a:gd name="T2" fmla="*/ 9 w 363"/>
                  <a:gd name="T3" fmla="*/ 0 h 1206"/>
                  <a:gd name="T4" fmla="*/ 9 w 363"/>
                  <a:gd name="T5" fmla="*/ 1 h 1206"/>
                  <a:gd name="T6" fmla="*/ 10 w 363"/>
                  <a:gd name="T7" fmla="*/ 1 h 1206"/>
                  <a:gd name="T8" fmla="*/ 10 w 363"/>
                  <a:gd name="T9" fmla="*/ 2 h 1206"/>
                  <a:gd name="T10" fmla="*/ 9 w 363"/>
                  <a:gd name="T11" fmla="*/ 3 h 1206"/>
                  <a:gd name="T12" fmla="*/ 9 w 363"/>
                  <a:gd name="T13" fmla="*/ 5 h 1206"/>
                  <a:gd name="T14" fmla="*/ 9 w 363"/>
                  <a:gd name="T15" fmla="*/ 5 h 1206"/>
                  <a:gd name="T16" fmla="*/ 9 w 363"/>
                  <a:gd name="T17" fmla="*/ 5 h 1206"/>
                  <a:gd name="T18" fmla="*/ 8 w 363"/>
                  <a:gd name="T19" fmla="*/ 5 h 1206"/>
                  <a:gd name="T20" fmla="*/ 8 w 363"/>
                  <a:gd name="T21" fmla="*/ 5 h 1206"/>
                  <a:gd name="T22" fmla="*/ 9 w 363"/>
                  <a:gd name="T23" fmla="*/ 6 h 1206"/>
                  <a:gd name="T24" fmla="*/ 10 w 363"/>
                  <a:gd name="T25" fmla="*/ 12 h 1206"/>
                  <a:gd name="T26" fmla="*/ 9 w 363"/>
                  <a:gd name="T27" fmla="*/ 13 h 1206"/>
                  <a:gd name="T28" fmla="*/ 9 w 363"/>
                  <a:gd name="T29" fmla="*/ 23 h 1206"/>
                  <a:gd name="T30" fmla="*/ 8 w 363"/>
                  <a:gd name="T31" fmla="*/ 23 h 1206"/>
                  <a:gd name="T32" fmla="*/ 8 w 363"/>
                  <a:gd name="T33" fmla="*/ 25 h 1206"/>
                  <a:gd name="T34" fmla="*/ 8 w 363"/>
                  <a:gd name="T35" fmla="*/ 29 h 1206"/>
                  <a:gd name="T36" fmla="*/ 8 w 363"/>
                  <a:gd name="T37" fmla="*/ 31 h 1206"/>
                  <a:gd name="T38" fmla="*/ 9 w 363"/>
                  <a:gd name="T39" fmla="*/ 34 h 1206"/>
                  <a:gd name="T40" fmla="*/ 11 w 363"/>
                  <a:gd name="T41" fmla="*/ 34 h 1206"/>
                  <a:gd name="T42" fmla="*/ 11 w 363"/>
                  <a:gd name="T43" fmla="*/ 35 h 1206"/>
                  <a:gd name="T44" fmla="*/ 8 w 363"/>
                  <a:gd name="T45" fmla="*/ 34 h 1206"/>
                  <a:gd name="T46" fmla="*/ 8 w 363"/>
                  <a:gd name="T47" fmla="*/ 34 h 1206"/>
                  <a:gd name="T48" fmla="*/ 7 w 363"/>
                  <a:gd name="T49" fmla="*/ 34 h 1206"/>
                  <a:gd name="T50" fmla="*/ 7 w 363"/>
                  <a:gd name="T51" fmla="*/ 34 h 1206"/>
                  <a:gd name="T52" fmla="*/ 7 w 363"/>
                  <a:gd name="T53" fmla="*/ 33 h 1206"/>
                  <a:gd name="T54" fmla="*/ 6 w 363"/>
                  <a:gd name="T55" fmla="*/ 25 h 1206"/>
                  <a:gd name="T56" fmla="*/ 6 w 363"/>
                  <a:gd name="T57" fmla="*/ 25 h 1206"/>
                  <a:gd name="T58" fmla="*/ 4 w 363"/>
                  <a:gd name="T59" fmla="*/ 31 h 1206"/>
                  <a:gd name="T60" fmla="*/ 4 w 363"/>
                  <a:gd name="T61" fmla="*/ 36 h 1206"/>
                  <a:gd name="T62" fmla="*/ 4 w 363"/>
                  <a:gd name="T63" fmla="*/ 38 h 1206"/>
                  <a:gd name="T64" fmla="*/ 3 w 363"/>
                  <a:gd name="T65" fmla="*/ 38 h 1206"/>
                  <a:gd name="T66" fmla="*/ 3 w 363"/>
                  <a:gd name="T67" fmla="*/ 37 h 1206"/>
                  <a:gd name="T68" fmla="*/ 3 w 363"/>
                  <a:gd name="T69" fmla="*/ 36 h 1206"/>
                  <a:gd name="T70" fmla="*/ 4 w 363"/>
                  <a:gd name="T71" fmla="*/ 34 h 1206"/>
                  <a:gd name="T72" fmla="*/ 4 w 363"/>
                  <a:gd name="T73" fmla="*/ 24 h 1206"/>
                  <a:gd name="T74" fmla="*/ 4 w 363"/>
                  <a:gd name="T75" fmla="*/ 15 h 1206"/>
                  <a:gd name="T76" fmla="*/ 3 w 363"/>
                  <a:gd name="T77" fmla="*/ 14 h 1206"/>
                  <a:gd name="T78" fmla="*/ 3 w 363"/>
                  <a:gd name="T79" fmla="*/ 13 h 1206"/>
                  <a:gd name="T80" fmla="*/ 3 w 363"/>
                  <a:gd name="T81" fmla="*/ 10 h 1206"/>
                  <a:gd name="T82" fmla="*/ 2 w 363"/>
                  <a:gd name="T83" fmla="*/ 11 h 1206"/>
                  <a:gd name="T84" fmla="*/ 3 w 363"/>
                  <a:gd name="T85" fmla="*/ 12 h 1206"/>
                  <a:gd name="T86" fmla="*/ 3 w 363"/>
                  <a:gd name="T87" fmla="*/ 14 h 1206"/>
                  <a:gd name="T88" fmla="*/ 2 w 363"/>
                  <a:gd name="T89" fmla="*/ 13 h 1206"/>
                  <a:gd name="T90" fmla="*/ 1 w 363"/>
                  <a:gd name="T91" fmla="*/ 12 h 1206"/>
                  <a:gd name="T92" fmla="*/ 1 w 363"/>
                  <a:gd name="T93" fmla="*/ 12 h 1206"/>
                  <a:gd name="T94" fmla="*/ 0 w 363"/>
                  <a:gd name="T95" fmla="*/ 11 h 1206"/>
                  <a:gd name="T96" fmla="*/ 0 w 363"/>
                  <a:gd name="T97" fmla="*/ 10 h 1206"/>
                  <a:gd name="T98" fmla="*/ 0 w 363"/>
                  <a:gd name="T99" fmla="*/ 10 h 1206"/>
                  <a:gd name="T100" fmla="*/ 2 w 363"/>
                  <a:gd name="T101" fmla="*/ 9 h 1206"/>
                  <a:gd name="T102" fmla="*/ 3 w 363"/>
                  <a:gd name="T103" fmla="*/ 7 h 1206"/>
                  <a:gd name="T104" fmla="*/ 5 w 363"/>
                  <a:gd name="T105" fmla="*/ 5 h 1206"/>
                  <a:gd name="T106" fmla="*/ 6 w 363"/>
                  <a:gd name="T107" fmla="*/ 5 h 1206"/>
                  <a:gd name="T108" fmla="*/ 6 w 363"/>
                  <a:gd name="T109" fmla="*/ 4 h 1206"/>
                  <a:gd name="T110" fmla="*/ 6 w 363"/>
                  <a:gd name="T111" fmla="*/ 3 h 1206"/>
                  <a:gd name="T112" fmla="*/ 6 w 363"/>
                  <a:gd name="T113" fmla="*/ 1 h 1206"/>
                  <a:gd name="T114" fmla="*/ 5 w 363"/>
                  <a:gd name="T115" fmla="*/ 1 h 1206"/>
                  <a:gd name="T116" fmla="*/ 6 w 363"/>
                  <a:gd name="T117" fmla="*/ 1 h 12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3"/>
                  <a:gd name="T178" fmla="*/ 0 h 1206"/>
                  <a:gd name="T179" fmla="*/ 363 w 363"/>
                  <a:gd name="T180" fmla="*/ 1206 h 12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3" h="1206">
                    <a:moveTo>
                      <a:pt x="221" y="15"/>
                    </a:moveTo>
                    <a:lnTo>
                      <a:pt x="291" y="0"/>
                    </a:lnTo>
                    <a:lnTo>
                      <a:pt x="318" y="30"/>
                    </a:lnTo>
                    <a:lnTo>
                      <a:pt x="331" y="20"/>
                    </a:lnTo>
                    <a:lnTo>
                      <a:pt x="350" y="73"/>
                    </a:lnTo>
                    <a:lnTo>
                      <a:pt x="312" y="107"/>
                    </a:lnTo>
                    <a:lnTo>
                      <a:pt x="309" y="133"/>
                    </a:lnTo>
                    <a:lnTo>
                      <a:pt x="299" y="136"/>
                    </a:lnTo>
                    <a:lnTo>
                      <a:pt x="291" y="163"/>
                    </a:lnTo>
                    <a:lnTo>
                      <a:pt x="263" y="169"/>
                    </a:lnTo>
                    <a:lnTo>
                      <a:pt x="263" y="180"/>
                    </a:lnTo>
                    <a:lnTo>
                      <a:pt x="312" y="216"/>
                    </a:lnTo>
                    <a:lnTo>
                      <a:pt x="350" y="389"/>
                    </a:lnTo>
                    <a:lnTo>
                      <a:pt x="318" y="433"/>
                    </a:lnTo>
                    <a:lnTo>
                      <a:pt x="318" y="750"/>
                    </a:lnTo>
                    <a:lnTo>
                      <a:pt x="281" y="764"/>
                    </a:lnTo>
                    <a:lnTo>
                      <a:pt x="274" y="815"/>
                    </a:lnTo>
                    <a:lnTo>
                      <a:pt x="259" y="947"/>
                    </a:lnTo>
                    <a:lnTo>
                      <a:pt x="259" y="1020"/>
                    </a:lnTo>
                    <a:lnTo>
                      <a:pt x="318" y="1064"/>
                    </a:lnTo>
                    <a:lnTo>
                      <a:pt x="361" y="1086"/>
                    </a:lnTo>
                    <a:lnTo>
                      <a:pt x="363" y="1101"/>
                    </a:lnTo>
                    <a:lnTo>
                      <a:pt x="270" y="1079"/>
                    </a:lnTo>
                    <a:lnTo>
                      <a:pt x="259" y="1065"/>
                    </a:lnTo>
                    <a:lnTo>
                      <a:pt x="251" y="1079"/>
                    </a:lnTo>
                    <a:lnTo>
                      <a:pt x="240" y="1079"/>
                    </a:lnTo>
                    <a:lnTo>
                      <a:pt x="230" y="1030"/>
                    </a:lnTo>
                    <a:lnTo>
                      <a:pt x="221" y="800"/>
                    </a:lnTo>
                    <a:lnTo>
                      <a:pt x="201" y="800"/>
                    </a:lnTo>
                    <a:lnTo>
                      <a:pt x="150" y="1003"/>
                    </a:lnTo>
                    <a:lnTo>
                      <a:pt x="150" y="1129"/>
                    </a:lnTo>
                    <a:lnTo>
                      <a:pt x="130" y="1192"/>
                    </a:lnTo>
                    <a:lnTo>
                      <a:pt x="110" y="1206"/>
                    </a:lnTo>
                    <a:lnTo>
                      <a:pt x="99" y="1173"/>
                    </a:lnTo>
                    <a:lnTo>
                      <a:pt x="113" y="1137"/>
                    </a:lnTo>
                    <a:lnTo>
                      <a:pt x="130" y="1057"/>
                    </a:lnTo>
                    <a:lnTo>
                      <a:pt x="132" y="768"/>
                    </a:lnTo>
                    <a:lnTo>
                      <a:pt x="149" y="484"/>
                    </a:lnTo>
                    <a:lnTo>
                      <a:pt x="119" y="459"/>
                    </a:lnTo>
                    <a:lnTo>
                      <a:pt x="119" y="420"/>
                    </a:lnTo>
                    <a:lnTo>
                      <a:pt x="119" y="342"/>
                    </a:lnTo>
                    <a:lnTo>
                      <a:pt x="79" y="362"/>
                    </a:lnTo>
                    <a:lnTo>
                      <a:pt x="113" y="411"/>
                    </a:lnTo>
                    <a:lnTo>
                      <a:pt x="113" y="454"/>
                    </a:lnTo>
                    <a:lnTo>
                      <a:pt x="77" y="426"/>
                    </a:lnTo>
                    <a:lnTo>
                      <a:pt x="57" y="399"/>
                    </a:lnTo>
                    <a:lnTo>
                      <a:pt x="39" y="406"/>
                    </a:lnTo>
                    <a:lnTo>
                      <a:pt x="0" y="358"/>
                    </a:lnTo>
                    <a:lnTo>
                      <a:pt x="0" y="342"/>
                    </a:lnTo>
                    <a:lnTo>
                      <a:pt x="19" y="334"/>
                    </a:lnTo>
                    <a:lnTo>
                      <a:pt x="65" y="283"/>
                    </a:lnTo>
                    <a:lnTo>
                      <a:pt x="113" y="238"/>
                    </a:lnTo>
                    <a:lnTo>
                      <a:pt x="174" y="183"/>
                    </a:lnTo>
                    <a:lnTo>
                      <a:pt x="221" y="165"/>
                    </a:lnTo>
                    <a:lnTo>
                      <a:pt x="221" y="128"/>
                    </a:lnTo>
                    <a:lnTo>
                      <a:pt x="201" y="108"/>
                    </a:lnTo>
                    <a:lnTo>
                      <a:pt x="201" y="59"/>
                    </a:lnTo>
                    <a:lnTo>
                      <a:pt x="190" y="51"/>
                    </a:lnTo>
                    <a:lnTo>
                      <a:pt x="221" y="15"/>
                    </a:lnTo>
                    <a:close/>
                  </a:path>
                </a:pathLst>
              </a:custGeom>
              <a:solidFill>
                <a:srgbClr val="50DB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63"/>
              <p:cNvSpPr>
                <a:spLocks/>
              </p:cNvSpPr>
              <p:nvPr/>
            </p:nvSpPr>
            <p:spPr bwMode="auto">
              <a:xfrm>
                <a:off x="4448" y="1259"/>
                <a:ext cx="133" cy="577"/>
              </a:xfrm>
              <a:custGeom>
                <a:avLst/>
                <a:gdLst>
                  <a:gd name="T0" fmla="*/ 1 w 266"/>
                  <a:gd name="T1" fmla="*/ 1 h 1154"/>
                  <a:gd name="T2" fmla="*/ 1 w 266"/>
                  <a:gd name="T3" fmla="*/ 1 h 1154"/>
                  <a:gd name="T4" fmla="*/ 2 w 266"/>
                  <a:gd name="T5" fmla="*/ 1 h 1154"/>
                  <a:gd name="T6" fmla="*/ 1 w 266"/>
                  <a:gd name="T7" fmla="*/ 2 h 1154"/>
                  <a:gd name="T8" fmla="*/ 1 w 266"/>
                  <a:gd name="T9" fmla="*/ 2 h 1154"/>
                  <a:gd name="T10" fmla="*/ 1 w 266"/>
                  <a:gd name="T11" fmla="*/ 3 h 1154"/>
                  <a:gd name="T12" fmla="*/ 2 w 266"/>
                  <a:gd name="T13" fmla="*/ 5 h 1154"/>
                  <a:gd name="T14" fmla="*/ 2 w 266"/>
                  <a:gd name="T15" fmla="*/ 5 h 1154"/>
                  <a:gd name="T16" fmla="*/ 1 w 266"/>
                  <a:gd name="T17" fmla="*/ 5 h 1154"/>
                  <a:gd name="T18" fmla="*/ 0 w 266"/>
                  <a:gd name="T19" fmla="*/ 12 h 1154"/>
                  <a:gd name="T20" fmla="*/ 1 w 266"/>
                  <a:gd name="T21" fmla="*/ 13 h 1154"/>
                  <a:gd name="T22" fmla="*/ 1 w 266"/>
                  <a:gd name="T23" fmla="*/ 18 h 1154"/>
                  <a:gd name="T24" fmla="*/ 1 w 266"/>
                  <a:gd name="T25" fmla="*/ 18 h 1154"/>
                  <a:gd name="T26" fmla="*/ 1 w 266"/>
                  <a:gd name="T27" fmla="*/ 24 h 1154"/>
                  <a:gd name="T28" fmla="*/ 1 w 266"/>
                  <a:gd name="T29" fmla="*/ 31 h 1154"/>
                  <a:gd name="T30" fmla="*/ 1 w 266"/>
                  <a:gd name="T31" fmla="*/ 31 h 1154"/>
                  <a:gd name="T32" fmla="*/ 1 w 266"/>
                  <a:gd name="T33" fmla="*/ 33 h 1154"/>
                  <a:gd name="T34" fmla="*/ 1 w 266"/>
                  <a:gd name="T35" fmla="*/ 33 h 1154"/>
                  <a:gd name="T36" fmla="*/ 1 w 266"/>
                  <a:gd name="T37" fmla="*/ 34 h 1154"/>
                  <a:gd name="T38" fmla="*/ 1 w 266"/>
                  <a:gd name="T39" fmla="*/ 33 h 1154"/>
                  <a:gd name="T40" fmla="*/ 2 w 266"/>
                  <a:gd name="T41" fmla="*/ 33 h 1154"/>
                  <a:gd name="T42" fmla="*/ 3 w 266"/>
                  <a:gd name="T43" fmla="*/ 33 h 1154"/>
                  <a:gd name="T44" fmla="*/ 3 w 266"/>
                  <a:gd name="T45" fmla="*/ 34 h 1154"/>
                  <a:gd name="T46" fmla="*/ 3 w 266"/>
                  <a:gd name="T47" fmla="*/ 34 h 1154"/>
                  <a:gd name="T48" fmla="*/ 3 w 266"/>
                  <a:gd name="T49" fmla="*/ 35 h 1154"/>
                  <a:gd name="T50" fmla="*/ 3 w 266"/>
                  <a:gd name="T51" fmla="*/ 36 h 1154"/>
                  <a:gd name="T52" fmla="*/ 3 w 266"/>
                  <a:gd name="T53" fmla="*/ 36 h 1154"/>
                  <a:gd name="T54" fmla="*/ 4 w 266"/>
                  <a:gd name="T55" fmla="*/ 35 h 1154"/>
                  <a:gd name="T56" fmla="*/ 4 w 266"/>
                  <a:gd name="T57" fmla="*/ 34 h 1154"/>
                  <a:gd name="T58" fmla="*/ 5 w 266"/>
                  <a:gd name="T59" fmla="*/ 34 h 1154"/>
                  <a:gd name="T60" fmla="*/ 5 w 266"/>
                  <a:gd name="T61" fmla="*/ 25 h 1154"/>
                  <a:gd name="T62" fmla="*/ 5 w 266"/>
                  <a:gd name="T63" fmla="*/ 24 h 1154"/>
                  <a:gd name="T64" fmla="*/ 6 w 266"/>
                  <a:gd name="T65" fmla="*/ 19 h 1154"/>
                  <a:gd name="T66" fmla="*/ 6 w 266"/>
                  <a:gd name="T67" fmla="*/ 19 h 1154"/>
                  <a:gd name="T68" fmla="*/ 6 w 266"/>
                  <a:gd name="T69" fmla="*/ 13 h 1154"/>
                  <a:gd name="T70" fmla="*/ 8 w 266"/>
                  <a:gd name="T71" fmla="*/ 12 h 1154"/>
                  <a:gd name="T72" fmla="*/ 7 w 266"/>
                  <a:gd name="T73" fmla="*/ 6 h 1154"/>
                  <a:gd name="T74" fmla="*/ 5 w 266"/>
                  <a:gd name="T75" fmla="*/ 5 h 1154"/>
                  <a:gd name="T76" fmla="*/ 4 w 266"/>
                  <a:gd name="T77" fmla="*/ 5 h 1154"/>
                  <a:gd name="T78" fmla="*/ 4 w 266"/>
                  <a:gd name="T79" fmla="*/ 3 h 1154"/>
                  <a:gd name="T80" fmla="*/ 4 w 266"/>
                  <a:gd name="T81" fmla="*/ 3 h 1154"/>
                  <a:gd name="T82" fmla="*/ 5 w 266"/>
                  <a:gd name="T83" fmla="*/ 2 h 1154"/>
                  <a:gd name="T84" fmla="*/ 5 w 266"/>
                  <a:gd name="T85" fmla="*/ 2 h 1154"/>
                  <a:gd name="T86" fmla="*/ 5 w 266"/>
                  <a:gd name="T87" fmla="*/ 2 h 1154"/>
                  <a:gd name="T88" fmla="*/ 5 w 266"/>
                  <a:gd name="T89" fmla="*/ 1 h 1154"/>
                  <a:gd name="T90" fmla="*/ 5 w 266"/>
                  <a:gd name="T91" fmla="*/ 1 h 1154"/>
                  <a:gd name="T92" fmla="*/ 5 w 266"/>
                  <a:gd name="T93" fmla="*/ 1 h 1154"/>
                  <a:gd name="T94" fmla="*/ 4 w 266"/>
                  <a:gd name="T95" fmla="*/ 1 h 1154"/>
                  <a:gd name="T96" fmla="*/ 4 w 266"/>
                  <a:gd name="T97" fmla="*/ 0 h 1154"/>
                  <a:gd name="T98" fmla="*/ 3 w 266"/>
                  <a:gd name="T99" fmla="*/ 0 h 1154"/>
                  <a:gd name="T100" fmla="*/ 3 w 266"/>
                  <a:gd name="T101" fmla="*/ 1 h 1154"/>
                  <a:gd name="T102" fmla="*/ 2 w 266"/>
                  <a:gd name="T103" fmla="*/ 1 h 1154"/>
                  <a:gd name="T104" fmla="*/ 1 w 266"/>
                  <a:gd name="T105" fmla="*/ 1 h 1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6"/>
                  <a:gd name="T160" fmla="*/ 0 h 1154"/>
                  <a:gd name="T161" fmla="*/ 266 w 266"/>
                  <a:gd name="T162" fmla="*/ 1154 h 11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6" h="1154">
                    <a:moveTo>
                      <a:pt x="62" y="22"/>
                    </a:moveTo>
                    <a:lnTo>
                      <a:pt x="62" y="51"/>
                    </a:lnTo>
                    <a:lnTo>
                      <a:pt x="66" y="60"/>
                    </a:lnTo>
                    <a:lnTo>
                      <a:pt x="55" y="83"/>
                    </a:lnTo>
                    <a:lnTo>
                      <a:pt x="62" y="90"/>
                    </a:lnTo>
                    <a:lnTo>
                      <a:pt x="61" y="98"/>
                    </a:lnTo>
                    <a:lnTo>
                      <a:pt x="68" y="130"/>
                    </a:lnTo>
                    <a:lnTo>
                      <a:pt x="68" y="135"/>
                    </a:lnTo>
                    <a:lnTo>
                      <a:pt x="22" y="166"/>
                    </a:lnTo>
                    <a:lnTo>
                      <a:pt x="0" y="405"/>
                    </a:lnTo>
                    <a:lnTo>
                      <a:pt x="28" y="447"/>
                    </a:lnTo>
                    <a:lnTo>
                      <a:pt x="17" y="577"/>
                    </a:lnTo>
                    <a:lnTo>
                      <a:pt x="35" y="591"/>
                    </a:lnTo>
                    <a:lnTo>
                      <a:pt x="43" y="794"/>
                    </a:lnTo>
                    <a:lnTo>
                      <a:pt x="58" y="999"/>
                    </a:lnTo>
                    <a:lnTo>
                      <a:pt x="53" y="1011"/>
                    </a:lnTo>
                    <a:lnTo>
                      <a:pt x="6" y="1048"/>
                    </a:lnTo>
                    <a:lnTo>
                      <a:pt x="10" y="1055"/>
                    </a:lnTo>
                    <a:lnTo>
                      <a:pt x="28" y="1064"/>
                    </a:lnTo>
                    <a:lnTo>
                      <a:pt x="57" y="1055"/>
                    </a:lnTo>
                    <a:lnTo>
                      <a:pt x="83" y="1041"/>
                    </a:lnTo>
                    <a:lnTo>
                      <a:pt x="105" y="1033"/>
                    </a:lnTo>
                    <a:lnTo>
                      <a:pt x="105" y="1068"/>
                    </a:lnTo>
                    <a:lnTo>
                      <a:pt x="114" y="1069"/>
                    </a:lnTo>
                    <a:lnTo>
                      <a:pt x="98" y="1101"/>
                    </a:lnTo>
                    <a:lnTo>
                      <a:pt x="106" y="1148"/>
                    </a:lnTo>
                    <a:lnTo>
                      <a:pt x="123" y="1154"/>
                    </a:lnTo>
                    <a:lnTo>
                      <a:pt x="150" y="1114"/>
                    </a:lnTo>
                    <a:lnTo>
                      <a:pt x="150" y="1086"/>
                    </a:lnTo>
                    <a:lnTo>
                      <a:pt x="160" y="1081"/>
                    </a:lnTo>
                    <a:lnTo>
                      <a:pt x="171" y="818"/>
                    </a:lnTo>
                    <a:lnTo>
                      <a:pt x="160" y="792"/>
                    </a:lnTo>
                    <a:lnTo>
                      <a:pt x="192" y="616"/>
                    </a:lnTo>
                    <a:lnTo>
                      <a:pt x="210" y="609"/>
                    </a:lnTo>
                    <a:lnTo>
                      <a:pt x="218" y="425"/>
                    </a:lnTo>
                    <a:lnTo>
                      <a:pt x="266" y="404"/>
                    </a:lnTo>
                    <a:lnTo>
                      <a:pt x="245" y="206"/>
                    </a:lnTo>
                    <a:lnTo>
                      <a:pt x="170" y="153"/>
                    </a:lnTo>
                    <a:lnTo>
                      <a:pt x="150" y="134"/>
                    </a:lnTo>
                    <a:lnTo>
                      <a:pt x="150" y="116"/>
                    </a:lnTo>
                    <a:lnTo>
                      <a:pt x="157" y="102"/>
                    </a:lnTo>
                    <a:lnTo>
                      <a:pt x="165" y="91"/>
                    </a:lnTo>
                    <a:lnTo>
                      <a:pt x="174" y="78"/>
                    </a:lnTo>
                    <a:lnTo>
                      <a:pt x="178" y="64"/>
                    </a:lnTo>
                    <a:lnTo>
                      <a:pt x="178" y="50"/>
                    </a:lnTo>
                    <a:lnTo>
                      <a:pt x="174" y="35"/>
                    </a:lnTo>
                    <a:lnTo>
                      <a:pt x="164" y="20"/>
                    </a:lnTo>
                    <a:lnTo>
                      <a:pt x="150" y="7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8" y="2"/>
                    </a:lnTo>
                    <a:lnTo>
                      <a:pt x="83" y="7"/>
                    </a:lnTo>
                    <a:lnTo>
                      <a:pt x="62" y="22"/>
                    </a:lnTo>
                    <a:close/>
                  </a:path>
                </a:pathLst>
              </a:custGeom>
              <a:solidFill>
                <a:srgbClr val="50DB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6" name="Freeform 65"/>
            <p:cNvSpPr>
              <a:spLocks/>
            </p:cNvSpPr>
            <p:nvPr/>
          </p:nvSpPr>
          <p:spPr bwMode="auto">
            <a:xfrm>
              <a:off x="4856" y="1353"/>
              <a:ext cx="151" cy="714"/>
            </a:xfrm>
            <a:custGeom>
              <a:avLst/>
              <a:gdLst>
                <a:gd name="T0" fmla="*/ 4 w 301"/>
                <a:gd name="T1" fmla="*/ 1 h 1428"/>
                <a:gd name="T2" fmla="*/ 6 w 301"/>
                <a:gd name="T3" fmla="*/ 0 h 1428"/>
                <a:gd name="T4" fmla="*/ 8 w 301"/>
                <a:gd name="T5" fmla="*/ 0 h 1428"/>
                <a:gd name="T6" fmla="*/ 9 w 301"/>
                <a:gd name="T7" fmla="*/ 1 h 1428"/>
                <a:gd name="T8" fmla="*/ 10 w 301"/>
                <a:gd name="T9" fmla="*/ 1 h 1428"/>
                <a:gd name="T10" fmla="*/ 10 w 301"/>
                <a:gd name="T11" fmla="*/ 3 h 1428"/>
                <a:gd name="T12" fmla="*/ 9 w 301"/>
                <a:gd name="T13" fmla="*/ 5 h 1428"/>
                <a:gd name="T14" fmla="*/ 8 w 301"/>
                <a:gd name="T15" fmla="*/ 5 h 1428"/>
                <a:gd name="T16" fmla="*/ 9 w 301"/>
                <a:gd name="T17" fmla="*/ 6 h 1428"/>
                <a:gd name="T18" fmla="*/ 10 w 301"/>
                <a:gd name="T19" fmla="*/ 10 h 1428"/>
                <a:gd name="T20" fmla="*/ 10 w 301"/>
                <a:gd name="T21" fmla="*/ 12 h 1428"/>
                <a:gd name="T22" fmla="*/ 10 w 301"/>
                <a:gd name="T23" fmla="*/ 15 h 1428"/>
                <a:gd name="T24" fmla="*/ 9 w 301"/>
                <a:gd name="T25" fmla="*/ 19 h 1428"/>
                <a:gd name="T26" fmla="*/ 8 w 301"/>
                <a:gd name="T27" fmla="*/ 19 h 1428"/>
                <a:gd name="T28" fmla="*/ 8 w 301"/>
                <a:gd name="T29" fmla="*/ 20 h 1428"/>
                <a:gd name="T30" fmla="*/ 7 w 301"/>
                <a:gd name="T31" fmla="*/ 21 h 1428"/>
                <a:gd name="T32" fmla="*/ 7 w 301"/>
                <a:gd name="T33" fmla="*/ 23 h 1428"/>
                <a:gd name="T34" fmla="*/ 7 w 301"/>
                <a:gd name="T35" fmla="*/ 23 h 1428"/>
                <a:gd name="T36" fmla="*/ 7 w 301"/>
                <a:gd name="T37" fmla="*/ 29 h 1428"/>
                <a:gd name="T38" fmla="*/ 7 w 301"/>
                <a:gd name="T39" fmla="*/ 34 h 1428"/>
                <a:gd name="T40" fmla="*/ 8 w 301"/>
                <a:gd name="T41" fmla="*/ 38 h 1428"/>
                <a:gd name="T42" fmla="*/ 8 w 301"/>
                <a:gd name="T43" fmla="*/ 44 h 1428"/>
                <a:gd name="T44" fmla="*/ 7 w 301"/>
                <a:gd name="T45" fmla="*/ 44 h 1428"/>
                <a:gd name="T46" fmla="*/ 7 w 301"/>
                <a:gd name="T47" fmla="*/ 45 h 1428"/>
                <a:gd name="T48" fmla="*/ 5 w 301"/>
                <a:gd name="T49" fmla="*/ 45 h 1428"/>
                <a:gd name="T50" fmla="*/ 5 w 301"/>
                <a:gd name="T51" fmla="*/ 45 h 1428"/>
                <a:gd name="T52" fmla="*/ 5 w 301"/>
                <a:gd name="T53" fmla="*/ 45 h 1428"/>
                <a:gd name="T54" fmla="*/ 5 w 301"/>
                <a:gd name="T55" fmla="*/ 45 h 1428"/>
                <a:gd name="T56" fmla="*/ 3 w 301"/>
                <a:gd name="T57" fmla="*/ 45 h 1428"/>
                <a:gd name="T58" fmla="*/ 1 w 301"/>
                <a:gd name="T59" fmla="*/ 45 h 1428"/>
                <a:gd name="T60" fmla="*/ 1 w 301"/>
                <a:gd name="T61" fmla="*/ 44 h 1428"/>
                <a:gd name="T62" fmla="*/ 3 w 301"/>
                <a:gd name="T63" fmla="*/ 44 h 1428"/>
                <a:gd name="T64" fmla="*/ 3 w 301"/>
                <a:gd name="T65" fmla="*/ 43 h 1428"/>
                <a:gd name="T66" fmla="*/ 1 w 301"/>
                <a:gd name="T67" fmla="*/ 42 h 1428"/>
                <a:gd name="T68" fmla="*/ 1 w 301"/>
                <a:gd name="T69" fmla="*/ 42 h 1428"/>
                <a:gd name="T70" fmla="*/ 3 w 301"/>
                <a:gd name="T71" fmla="*/ 41 h 1428"/>
                <a:gd name="T72" fmla="*/ 3 w 301"/>
                <a:gd name="T73" fmla="*/ 35 h 1428"/>
                <a:gd name="T74" fmla="*/ 2 w 301"/>
                <a:gd name="T75" fmla="*/ 28 h 1428"/>
                <a:gd name="T76" fmla="*/ 2 w 301"/>
                <a:gd name="T77" fmla="*/ 23 h 1428"/>
                <a:gd name="T78" fmla="*/ 2 w 301"/>
                <a:gd name="T79" fmla="*/ 21 h 1428"/>
                <a:gd name="T80" fmla="*/ 2 w 301"/>
                <a:gd name="T81" fmla="*/ 20 h 1428"/>
                <a:gd name="T82" fmla="*/ 2 w 301"/>
                <a:gd name="T83" fmla="*/ 14 h 1428"/>
                <a:gd name="T84" fmla="*/ 0 w 301"/>
                <a:gd name="T85" fmla="*/ 13 h 1428"/>
                <a:gd name="T86" fmla="*/ 0 w 301"/>
                <a:gd name="T87" fmla="*/ 13 h 1428"/>
                <a:gd name="T88" fmla="*/ 4 w 301"/>
                <a:gd name="T89" fmla="*/ 7 h 1428"/>
                <a:gd name="T90" fmla="*/ 6 w 301"/>
                <a:gd name="T91" fmla="*/ 6 h 1428"/>
                <a:gd name="T92" fmla="*/ 6 w 301"/>
                <a:gd name="T93" fmla="*/ 6 h 1428"/>
                <a:gd name="T94" fmla="*/ 4 w 301"/>
                <a:gd name="T95" fmla="*/ 6 h 1428"/>
                <a:gd name="T96" fmla="*/ 4 w 301"/>
                <a:gd name="T97" fmla="*/ 6 h 1428"/>
                <a:gd name="T98" fmla="*/ 4 w 301"/>
                <a:gd name="T99" fmla="*/ 6 h 1428"/>
                <a:gd name="T100" fmla="*/ 4 w 301"/>
                <a:gd name="T101" fmla="*/ 5 h 1428"/>
                <a:gd name="T102" fmla="*/ 4 w 301"/>
                <a:gd name="T103" fmla="*/ 5 h 1428"/>
                <a:gd name="T104" fmla="*/ 4 w 301"/>
                <a:gd name="T105" fmla="*/ 5 h 1428"/>
                <a:gd name="T106" fmla="*/ 4 w 301"/>
                <a:gd name="T107" fmla="*/ 5 h 1428"/>
                <a:gd name="T108" fmla="*/ 4 w 301"/>
                <a:gd name="T109" fmla="*/ 3 h 1428"/>
                <a:gd name="T110" fmla="*/ 4 w 301"/>
                <a:gd name="T111" fmla="*/ 3 h 1428"/>
                <a:gd name="T112" fmla="*/ 4 w 301"/>
                <a:gd name="T113" fmla="*/ 3 h 1428"/>
                <a:gd name="T114" fmla="*/ 4 w 301"/>
                <a:gd name="T115" fmla="*/ 1 h 1428"/>
                <a:gd name="T116" fmla="*/ 4 w 301"/>
                <a:gd name="T117" fmla="*/ 1 h 14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1"/>
                <a:gd name="T178" fmla="*/ 0 h 1428"/>
                <a:gd name="T179" fmla="*/ 301 w 301"/>
                <a:gd name="T180" fmla="*/ 1428 h 14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1" h="1428">
                  <a:moveTo>
                    <a:pt x="106" y="21"/>
                  </a:moveTo>
                  <a:lnTo>
                    <a:pt x="176" y="0"/>
                  </a:lnTo>
                  <a:lnTo>
                    <a:pt x="228" y="0"/>
                  </a:lnTo>
                  <a:lnTo>
                    <a:pt x="275" y="12"/>
                  </a:lnTo>
                  <a:lnTo>
                    <a:pt x="295" y="61"/>
                  </a:lnTo>
                  <a:lnTo>
                    <a:pt x="295" y="103"/>
                  </a:lnTo>
                  <a:lnTo>
                    <a:pt x="267" y="154"/>
                  </a:lnTo>
                  <a:lnTo>
                    <a:pt x="248" y="153"/>
                  </a:lnTo>
                  <a:lnTo>
                    <a:pt x="277" y="211"/>
                  </a:lnTo>
                  <a:lnTo>
                    <a:pt x="301" y="306"/>
                  </a:lnTo>
                  <a:lnTo>
                    <a:pt x="301" y="390"/>
                  </a:lnTo>
                  <a:lnTo>
                    <a:pt x="295" y="493"/>
                  </a:lnTo>
                  <a:lnTo>
                    <a:pt x="275" y="595"/>
                  </a:lnTo>
                  <a:lnTo>
                    <a:pt x="241" y="600"/>
                  </a:lnTo>
                  <a:lnTo>
                    <a:pt x="241" y="632"/>
                  </a:lnTo>
                  <a:lnTo>
                    <a:pt x="223" y="645"/>
                  </a:lnTo>
                  <a:lnTo>
                    <a:pt x="223" y="746"/>
                  </a:lnTo>
                  <a:lnTo>
                    <a:pt x="204" y="767"/>
                  </a:lnTo>
                  <a:lnTo>
                    <a:pt x="204" y="959"/>
                  </a:lnTo>
                  <a:lnTo>
                    <a:pt x="204" y="1080"/>
                  </a:lnTo>
                  <a:lnTo>
                    <a:pt x="231" y="1216"/>
                  </a:lnTo>
                  <a:lnTo>
                    <a:pt x="241" y="1390"/>
                  </a:lnTo>
                  <a:lnTo>
                    <a:pt x="212" y="1403"/>
                  </a:lnTo>
                  <a:lnTo>
                    <a:pt x="212" y="1423"/>
                  </a:lnTo>
                  <a:lnTo>
                    <a:pt x="160" y="1423"/>
                  </a:lnTo>
                  <a:lnTo>
                    <a:pt x="153" y="1416"/>
                  </a:lnTo>
                  <a:lnTo>
                    <a:pt x="132" y="1416"/>
                  </a:lnTo>
                  <a:lnTo>
                    <a:pt x="131" y="1428"/>
                  </a:lnTo>
                  <a:lnTo>
                    <a:pt x="95" y="1423"/>
                  </a:lnTo>
                  <a:lnTo>
                    <a:pt x="15" y="1416"/>
                  </a:lnTo>
                  <a:lnTo>
                    <a:pt x="15" y="1403"/>
                  </a:lnTo>
                  <a:lnTo>
                    <a:pt x="88" y="1377"/>
                  </a:lnTo>
                  <a:lnTo>
                    <a:pt x="88" y="1351"/>
                  </a:lnTo>
                  <a:lnTo>
                    <a:pt x="25" y="1340"/>
                  </a:lnTo>
                  <a:lnTo>
                    <a:pt x="25" y="1321"/>
                  </a:lnTo>
                  <a:lnTo>
                    <a:pt x="69" y="1295"/>
                  </a:lnTo>
                  <a:lnTo>
                    <a:pt x="69" y="1100"/>
                  </a:lnTo>
                  <a:lnTo>
                    <a:pt x="51" y="923"/>
                  </a:lnTo>
                  <a:lnTo>
                    <a:pt x="58" y="744"/>
                  </a:lnTo>
                  <a:lnTo>
                    <a:pt x="59" y="645"/>
                  </a:lnTo>
                  <a:lnTo>
                    <a:pt x="52" y="613"/>
                  </a:lnTo>
                  <a:lnTo>
                    <a:pt x="52" y="474"/>
                  </a:lnTo>
                  <a:lnTo>
                    <a:pt x="0" y="442"/>
                  </a:lnTo>
                  <a:lnTo>
                    <a:pt x="0" y="423"/>
                  </a:lnTo>
                  <a:lnTo>
                    <a:pt x="114" y="231"/>
                  </a:lnTo>
                  <a:lnTo>
                    <a:pt x="168" y="205"/>
                  </a:lnTo>
                  <a:lnTo>
                    <a:pt x="161" y="193"/>
                  </a:lnTo>
                  <a:lnTo>
                    <a:pt x="124" y="186"/>
                  </a:lnTo>
                  <a:lnTo>
                    <a:pt x="124" y="174"/>
                  </a:lnTo>
                  <a:lnTo>
                    <a:pt x="114" y="168"/>
                  </a:lnTo>
                  <a:lnTo>
                    <a:pt x="114" y="154"/>
                  </a:lnTo>
                  <a:lnTo>
                    <a:pt x="106" y="147"/>
                  </a:lnTo>
                  <a:lnTo>
                    <a:pt x="114" y="142"/>
                  </a:lnTo>
                  <a:lnTo>
                    <a:pt x="106" y="136"/>
                  </a:lnTo>
                  <a:lnTo>
                    <a:pt x="124" y="103"/>
                  </a:lnTo>
                  <a:lnTo>
                    <a:pt x="114" y="85"/>
                  </a:lnTo>
                  <a:lnTo>
                    <a:pt x="124" y="66"/>
                  </a:lnTo>
                  <a:lnTo>
                    <a:pt x="106" y="52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50DB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66"/>
            <p:cNvSpPr>
              <a:spLocks/>
            </p:cNvSpPr>
            <p:nvPr/>
          </p:nvSpPr>
          <p:spPr bwMode="auto">
            <a:xfrm>
              <a:off x="3284" y="1348"/>
              <a:ext cx="111" cy="382"/>
            </a:xfrm>
            <a:custGeom>
              <a:avLst/>
              <a:gdLst>
                <a:gd name="T0" fmla="*/ 2 w 223"/>
                <a:gd name="T1" fmla="*/ 1 h 763"/>
                <a:gd name="T2" fmla="*/ 2 w 223"/>
                <a:gd name="T3" fmla="*/ 2 h 763"/>
                <a:gd name="T4" fmla="*/ 2 w 223"/>
                <a:gd name="T5" fmla="*/ 2 h 763"/>
                <a:gd name="T6" fmla="*/ 2 w 223"/>
                <a:gd name="T7" fmla="*/ 3 h 763"/>
                <a:gd name="T8" fmla="*/ 3 w 223"/>
                <a:gd name="T9" fmla="*/ 4 h 763"/>
                <a:gd name="T10" fmla="*/ 2 w 223"/>
                <a:gd name="T11" fmla="*/ 4 h 763"/>
                <a:gd name="T12" fmla="*/ 1 w 223"/>
                <a:gd name="T13" fmla="*/ 5 h 763"/>
                <a:gd name="T14" fmla="*/ 0 w 223"/>
                <a:gd name="T15" fmla="*/ 12 h 763"/>
                <a:gd name="T16" fmla="*/ 0 w 223"/>
                <a:gd name="T17" fmla="*/ 13 h 763"/>
                <a:gd name="T18" fmla="*/ 0 w 223"/>
                <a:gd name="T19" fmla="*/ 14 h 763"/>
                <a:gd name="T20" fmla="*/ 0 w 223"/>
                <a:gd name="T21" fmla="*/ 14 h 763"/>
                <a:gd name="T22" fmla="*/ 0 w 223"/>
                <a:gd name="T23" fmla="*/ 13 h 763"/>
                <a:gd name="T24" fmla="*/ 0 w 223"/>
                <a:gd name="T25" fmla="*/ 14 h 763"/>
                <a:gd name="T26" fmla="*/ 1 w 223"/>
                <a:gd name="T27" fmla="*/ 13 h 763"/>
                <a:gd name="T28" fmla="*/ 1 w 223"/>
                <a:gd name="T29" fmla="*/ 12 h 763"/>
                <a:gd name="T30" fmla="*/ 2 w 223"/>
                <a:gd name="T31" fmla="*/ 19 h 763"/>
                <a:gd name="T32" fmla="*/ 2 w 223"/>
                <a:gd name="T33" fmla="*/ 22 h 763"/>
                <a:gd name="T34" fmla="*/ 2 w 223"/>
                <a:gd name="T35" fmla="*/ 24 h 763"/>
                <a:gd name="T36" fmla="*/ 3 w 223"/>
                <a:gd name="T37" fmla="*/ 24 h 763"/>
                <a:gd name="T38" fmla="*/ 3 w 223"/>
                <a:gd name="T39" fmla="*/ 22 h 763"/>
                <a:gd name="T40" fmla="*/ 3 w 223"/>
                <a:gd name="T41" fmla="*/ 19 h 763"/>
                <a:gd name="T42" fmla="*/ 3 w 223"/>
                <a:gd name="T43" fmla="*/ 22 h 763"/>
                <a:gd name="T44" fmla="*/ 4 w 223"/>
                <a:gd name="T45" fmla="*/ 24 h 763"/>
                <a:gd name="T46" fmla="*/ 5 w 223"/>
                <a:gd name="T47" fmla="*/ 24 h 763"/>
                <a:gd name="T48" fmla="*/ 5 w 223"/>
                <a:gd name="T49" fmla="*/ 19 h 763"/>
                <a:gd name="T50" fmla="*/ 5 w 223"/>
                <a:gd name="T51" fmla="*/ 18 h 763"/>
                <a:gd name="T52" fmla="*/ 6 w 223"/>
                <a:gd name="T53" fmla="*/ 19 h 763"/>
                <a:gd name="T54" fmla="*/ 6 w 223"/>
                <a:gd name="T55" fmla="*/ 13 h 763"/>
                <a:gd name="T56" fmla="*/ 6 w 223"/>
                <a:gd name="T57" fmla="*/ 12 h 763"/>
                <a:gd name="T58" fmla="*/ 6 w 223"/>
                <a:gd name="T59" fmla="*/ 9 h 763"/>
                <a:gd name="T60" fmla="*/ 4 w 223"/>
                <a:gd name="T61" fmla="*/ 4 h 763"/>
                <a:gd name="T62" fmla="*/ 4 w 223"/>
                <a:gd name="T63" fmla="*/ 3 h 763"/>
                <a:gd name="T64" fmla="*/ 5 w 223"/>
                <a:gd name="T65" fmla="*/ 3 h 763"/>
                <a:gd name="T66" fmla="*/ 5 w 223"/>
                <a:gd name="T67" fmla="*/ 2 h 763"/>
                <a:gd name="T68" fmla="*/ 5 w 223"/>
                <a:gd name="T69" fmla="*/ 1 h 763"/>
                <a:gd name="T70" fmla="*/ 4 w 223"/>
                <a:gd name="T71" fmla="*/ 1 h 763"/>
                <a:gd name="T72" fmla="*/ 3 w 223"/>
                <a:gd name="T73" fmla="*/ 1 h 7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3"/>
                <a:gd name="T112" fmla="*/ 0 h 763"/>
                <a:gd name="T113" fmla="*/ 223 w 223"/>
                <a:gd name="T114" fmla="*/ 763 h 7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3" h="763">
                  <a:moveTo>
                    <a:pt x="111" y="6"/>
                  </a:moveTo>
                  <a:lnTo>
                    <a:pt x="87" y="10"/>
                  </a:lnTo>
                  <a:lnTo>
                    <a:pt x="76" y="38"/>
                  </a:lnTo>
                  <a:lnTo>
                    <a:pt x="76" y="51"/>
                  </a:lnTo>
                  <a:lnTo>
                    <a:pt x="87" y="51"/>
                  </a:lnTo>
                  <a:lnTo>
                    <a:pt x="82" y="57"/>
                  </a:lnTo>
                  <a:lnTo>
                    <a:pt x="87" y="60"/>
                  </a:lnTo>
                  <a:lnTo>
                    <a:pt x="89" y="72"/>
                  </a:lnTo>
                  <a:lnTo>
                    <a:pt x="92" y="75"/>
                  </a:lnTo>
                  <a:lnTo>
                    <a:pt x="100" y="98"/>
                  </a:lnTo>
                  <a:lnTo>
                    <a:pt x="100" y="104"/>
                  </a:lnTo>
                  <a:lnTo>
                    <a:pt x="89" y="104"/>
                  </a:lnTo>
                  <a:lnTo>
                    <a:pt x="71" y="133"/>
                  </a:lnTo>
                  <a:lnTo>
                    <a:pt x="38" y="142"/>
                  </a:lnTo>
                  <a:lnTo>
                    <a:pt x="23" y="166"/>
                  </a:lnTo>
                  <a:lnTo>
                    <a:pt x="7" y="375"/>
                  </a:lnTo>
                  <a:lnTo>
                    <a:pt x="14" y="378"/>
                  </a:lnTo>
                  <a:lnTo>
                    <a:pt x="0" y="415"/>
                  </a:lnTo>
                  <a:lnTo>
                    <a:pt x="7" y="438"/>
                  </a:lnTo>
                  <a:lnTo>
                    <a:pt x="14" y="438"/>
                  </a:lnTo>
                  <a:lnTo>
                    <a:pt x="18" y="442"/>
                  </a:lnTo>
                  <a:lnTo>
                    <a:pt x="23" y="442"/>
                  </a:lnTo>
                  <a:lnTo>
                    <a:pt x="20" y="420"/>
                  </a:lnTo>
                  <a:lnTo>
                    <a:pt x="23" y="407"/>
                  </a:lnTo>
                  <a:lnTo>
                    <a:pt x="27" y="418"/>
                  </a:lnTo>
                  <a:lnTo>
                    <a:pt x="23" y="425"/>
                  </a:lnTo>
                  <a:lnTo>
                    <a:pt x="27" y="430"/>
                  </a:lnTo>
                  <a:lnTo>
                    <a:pt x="36" y="412"/>
                  </a:lnTo>
                  <a:lnTo>
                    <a:pt x="30" y="382"/>
                  </a:lnTo>
                  <a:lnTo>
                    <a:pt x="42" y="383"/>
                  </a:lnTo>
                  <a:lnTo>
                    <a:pt x="36" y="572"/>
                  </a:lnTo>
                  <a:lnTo>
                    <a:pt x="73" y="583"/>
                  </a:lnTo>
                  <a:lnTo>
                    <a:pt x="89" y="693"/>
                  </a:lnTo>
                  <a:lnTo>
                    <a:pt x="87" y="704"/>
                  </a:lnTo>
                  <a:lnTo>
                    <a:pt x="78" y="751"/>
                  </a:lnTo>
                  <a:lnTo>
                    <a:pt x="78" y="759"/>
                  </a:lnTo>
                  <a:lnTo>
                    <a:pt x="104" y="763"/>
                  </a:lnTo>
                  <a:lnTo>
                    <a:pt x="114" y="751"/>
                  </a:lnTo>
                  <a:lnTo>
                    <a:pt x="109" y="710"/>
                  </a:lnTo>
                  <a:lnTo>
                    <a:pt x="104" y="682"/>
                  </a:lnTo>
                  <a:lnTo>
                    <a:pt x="116" y="587"/>
                  </a:lnTo>
                  <a:lnTo>
                    <a:pt x="118" y="588"/>
                  </a:lnTo>
                  <a:lnTo>
                    <a:pt x="129" y="623"/>
                  </a:lnTo>
                  <a:lnTo>
                    <a:pt x="122" y="679"/>
                  </a:lnTo>
                  <a:lnTo>
                    <a:pt x="114" y="685"/>
                  </a:lnTo>
                  <a:lnTo>
                    <a:pt x="129" y="744"/>
                  </a:lnTo>
                  <a:lnTo>
                    <a:pt x="154" y="751"/>
                  </a:lnTo>
                  <a:lnTo>
                    <a:pt x="160" y="745"/>
                  </a:lnTo>
                  <a:lnTo>
                    <a:pt x="140" y="685"/>
                  </a:lnTo>
                  <a:lnTo>
                    <a:pt x="169" y="583"/>
                  </a:lnTo>
                  <a:lnTo>
                    <a:pt x="183" y="575"/>
                  </a:lnTo>
                  <a:lnTo>
                    <a:pt x="183" y="568"/>
                  </a:lnTo>
                  <a:lnTo>
                    <a:pt x="209" y="569"/>
                  </a:lnTo>
                  <a:lnTo>
                    <a:pt x="217" y="583"/>
                  </a:lnTo>
                  <a:lnTo>
                    <a:pt x="223" y="575"/>
                  </a:lnTo>
                  <a:lnTo>
                    <a:pt x="198" y="390"/>
                  </a:lnTo>
                  <a:lnTo>
                    <a:pt x="202" y="390"/>
                  </a:lnTo>
                  <a:lnTo>
                    <a:pt x="202" y="353"/>
                  </a:lnTo>
                  <a:lnTo>
                    <a:pt x="205" y="347"/>
                  </a:lnTo>
                  <a:lnTo>
                    <a:pt x="198" y="257"/>
                  </a:lnTo>
                  <a:lnTo>
                    <a:pt x="191" y="149"/>
                  </a:lnTo>
                  <a:lnTo>
                    <a:pt x="149" y="127"/>
                  </a:lnTo>
                  <a:lnTo>
                    <a:pt x="136" y="104"/>
                  </a:lnTo>
                  <a:lnTo>
                    <a:pt x="147" y="83"/>
                  </a:lnTo>
                  <a:lnTo>
                    <a:pt x="154" y="84"/>
                  </a:lnTo>
                  <a:lnTo>
                    <a:pt x="160" y="75"/>
                  </a:lnTo>
                  <a:lnTo>
                    <a:pt x="160" y="64"/>
                  </a:lnTo>
                  <a:lnTo>
                    <a:pt x="169" y="62"/>
                  </a:lnTo>
                  <a:lnTo>
                    <a:pt x="173" y="31"/>
                  </a:lnTo>
                  <a:lnTo>
                    <a:pt x="162" y="10"/>
                  </a:lnTo>
                  <a:lnTo>
                    <a:pt x="151" y="2"/>
                  </a:lnTo>
                  <a:lnTo>
                    <a:pt x="135" y="2"/>
                  </a:lnTo>
                  <a:lnTo>
                    <a:pt x="124" y="0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50DB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67"/>
            <p:cNvSpPr>
              <a:spLocks/>
            </p:cNvSpPr>
            <p:nvPr/>
          </p:nvSpPr>
          <p:spPr bwMode="auto">
            <a:xfrm>
              <a:off x="4074" y="1258"/>
              <a:ext cx="80" cy="380"/>
            </a:xfrm>
            <a:custGeom>
              <a:avLst/>
              <a:gdLst>
                <a:gd name="T0" fmla="*/ 1 w 160"/>
                <a:gd name="T1" fmla="*/ 1 h 760"/>
                <a:gd name="T2" fmla="*/ 3 w 160"/>
                <a:gd name="T3" fmla="*/ 0 h 760"/>
                <a:gd name="T4" fmla="*/ 3 w 160"/>
                <a:gd name="T5" fmla="*/ 0 h 760"/>
                <a:gd name="T6" fmla="*/ 5 w 160"/>
                <a:gd name="T7" fmla="*/ 1 h 760"/>
                <a:gd name="T8" fmla="*/ 5 w 160"/>
                <a:gd name="T9" fmla="*/ 1 h 760"/>
                <a:gd name="T10" fmla="*/ 5 w 160"/>
                <a:gd name="T11" fmla="*/ 1 h 760"/>
                <a:gd name="T12" fmla="*/ 5 w 160"/>
                <a:gd name="T13" fmla="*/ 3 h 760"/>
                <a:gd name="T14" fmla="*/ 5 w 160"/>
                <a:gd name="T15" fmla="*/ 3 h 760"/>
                <a:gd name="T16" fmla="*/ 5 w 160"/>
                <a:gd name="T17" fmla="*/ 3 h 760"/>
                <a:gd name="T18" fmla="*/ 5 w 160"/>
                <a:gd name="T19" fmla="*/ 6 h 760"/>
                <a:gd name="T20" fmla="*/ 5 w 160"/>
                <a:gd name="T21" fmla="*/ 6 h 760"/>
                <a:gd name="T22" fmla="*/ 5 w 160"/>
                <a:gd name="T23" fmla="*/ 9 h 760"/>
                <a:gd name="T24" fmla="*/ 5 w 160"/>
                <a:gd name="T25" fmla="*/ 10 h 760"/>
                <a:gd name="T26" fmla="*/ 4 w 160"/>
                <a:gd name="T27" fmla="*/ 10 h 760"/>
                <a:gd name="T28" fmla="*/ 4 w 160"/>
                <a:gd name="T29" fmla="*/ 11 h 760"/>
                <a:gd name="T30" fmla="*/ 3 w 160"/>
                <a:gd name="T31" fmla="*/ 11 h 760"/>
                <a:gd name="T32" fmla="*/ 3 w 160"/>
                <a:gd name="T33" fmla="*/ 12 h 760"/>
                <a:gd name="T34" fmla="*/ 3 w 160"/>
                <a:gd name="T35" fmla="*/ 12 h 760"/>
                <a:gd name="T36" fmla="*/ 3 w 160"/>
                <a:gd name="T37" fmla="*/ 15 h 760"/>
                <a:gd name="T38" fmla="*/ 3 w 160"/>
                <a:gd name="T39" fmla="*/ 18 h 760"/>
                <a:gd name="T40" fmla="*/ 3 w 160"/>
                <a:gd name="T41" fmla="*/ 21 h 760"/>
                <a:gd name="T42" fmla="*/ 4 w 160"/>
                <a:gd name="T43" fmla="*/ 24 h 760"/>
                <a:gd name="T44" fmla="*/ 3 w 160"/>
                <a:gd name="T45" fmla="*/ 24 h 760"/>
                <a:gd name="T46" fmla="*/ 3 w 160"/>
                <a:gd name="T47" fmla="*/ 24 h 760"/>
                <a:gd name="T48" fmla="*/ 3 w 160"/>
                <a:gd name="T49" fmla="*/ 24 h 760"/>
                <a:gd name="T50" fmla="*/ 3 w 160"/>
                <a:gd name="T51" fmla="*/ 24 h 760"/>
                <a:gd name="T52" fmla="*/ 3 w 160"/>
                <a:gd name="T53" fmla="*/ 24 h 760"/>
                <a:gd name="T54" fmla="*/ 3 w 160"/>
                <a:gd name="T55" fmla="*/ 24 h 760"/>
                <a:gd name="T56" fmla="*/ 1 w 160"/>
                <a:gd name="T57" fmla="*/ 24 h 760"/>
                <a:gd name="T58" fmla="*/ 1 w 160"/>
                <a:gd name="T59" fmla="*/ 24 h 760"/>
                <a:gd name="T60" fmla="*/ 1 w 160"/>
                <a:gd name="T61" fmla="*/ 24 h 760"/>
                <a:gd name="T62" fmla="*/ 1 w 160"/>
                <a:gd name="T63" fmla="*/ 23 h 760"/>
                <a:gd name="T64" fmla="*/ 1 w 160"/>
                <a:gd name="T65" fmla="*/ 23 h 760"/>
                <a:gd name="T66" fmla="*/ 1 w 160"/>
                <a:gd name="T67" fmla="*/ 23 h 760"/>
                <a:gd name="T68" fmla="*/ 1 w 160"/>
                <a:gd name="T69" fmla="*/ 22 h 760"/>
                <a:gd name="T70" fmla="*/ 1 w 160"/>
                <a:gd name="T71" fmla="*/ 22 h 760"/>
                <a:gd name="T72" fmla="*/ 1 w 160"/>
                <a:gd name="T73" fmla="*/ 19 h 760"/>
                <a:gd name="T74" fmla="*/ 1 w 160"/>
                <a:gd name="T75" fmla="*/ 15 h 760"/>
                <a:gd name="T76" fmla="*/ 1 w 160"/>
                <a:gd name="T77" fmla="*/ 12 h 760"/>
                <a:gd name="T78" fmla="*/ 1 w 160"/>
                <a:gd name="T79" fmla="*/ 11 h 760"/>
                <a:gd name="T80" fmla="*/ 1 w 160"/>
                <a:gd name="T81" fmla="*/ 11 h 760"/>
                <a:gd name="T82" fmla="*/ 1 w 160"/>
                <a:gd name="T83" fmla="*/ 7 h 760"/>
                <a:gd name="T84" fmla="*/ 0 w 160"/>
                <a:gd name="T85" fmla="*/ 7 h 760"/>
                <a:gd name="T86" fmla="*/ 0 w 160"/>
                <a:gd name="T87" fmla="*/ 7 h 760"/>
                <a:gd name="T88" fmla="*/ 1 w 160"/>
                <a:gd name="T89" fmla="*/ 3 h 760"/>
                <a:gd name="T90" fmla="*/ 3 w 160"/>
                <a:gd name="T91" fmla="*/ 3 h 760"/>
                <a:gd name="T92" fmla="*/ 3 w 160"/>
                <a:gd name="T93" fmla="*/ 3 h 760"/>
                <a:gd name="T94" fmla="*/ 3 w 160"/>
                <a:gd name="T95" fmla="*/ 3 h 760"/>
                <a:gd name="T96" fmla="*/ 3 w 160"/>
                <a:gd name="T97" fmla="*/ 3 h 760"/>
                <a:gd name="T98" fmla="*/ 1 w 160"/>
                <a:gd name="T99" fmla="*/ 3 h 760"/>
                <a:gd name="T100" fmla="*/ 1 w 160"/>
                <a:gd name="T101" fmla="*/ 3 h 760"/>
                <a:gd name="T102" fmla="*/ 1 w 160"/>
                <a:gd name="T103" fmla="*/ 3 h 760"/>
                <a:gd name="T104" fmla="*/ 1 w 160"/>
                <a:gd name="T105" fmla="*/ 3 h 760"/>
                <a:gd name="T106" fmla="*/ 1 w 160"/>
                <a:gd name="T107" fmla="*/ 3 h 760"/>
                <a:gd name="T108" fmla="*/ 3 w 160"/>
                <a:gd name="T109" fmla="*/ 1 h 760"/>
                <a:gd name="T110" fmla="*/ 1 w 160"/>
                <a:gd name="T111" fmla="*/ 1 h 760"/>
                <a:gd name="T112" fmla="*/ 3 w 160"/>
                <a:gd name="T113" fmla="*/ 1 h 760"/>
                <a:gd name="T114" fmla="*/ 1 w 160"/>
                <a:gd name="T115" fmla="*/ 1 h 760"/>
                <a:gd name="T116" fmla="*/ 1 w 160"/>
                <a:gd name="T117" fmla="*/ 1 h 7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760"/>
                <a:gd name="T179" fmla="*/ 160 w 160"/>
                <a:gd name="T180" fmla="*/ 760 h 7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760">
                  <a:moveTo>
                    <a:pt x="55" y="10"/>
                  </a:moveTo>
                  <a:lnTo>
                    <a:pt x="94" y="0"/>
                  </a:lnTo>
                  <a:lnTo>
                    <a:pt x="121" y="0"/>
                  </a:lnTo>
                  <a:lnTo>
                    <a:pt x="147" y="6"/>
                  </a:lnTo>
                  <a:lnTo>
                    <a:pt x="157" y="32"/>
                  </a:lnTo>
                  <a:lnTo>
                    <a:pt x="157" y="55"/>
                  </a:lnTo>
                  <a:lnTo>
                    <a:pt x="142" y="81"/>
                  </a:lnTo>
                  <a:lnTo>
                    <a:pt x="132" y="81"/>
                  </a:lnTo>
                  <a:lnTo>
                    <a:pt x="147" y="112"/>
                  </a:lnTo>
                  <a:lnTo>
                    <a:pt x="160" y="163"/>
                  </a:lnTo>
                  <a:lnTo>
                    <a:pt x="160" y="205"/>
                  </a:lnTo>
                  <a:lnTo>
                    <a:pt x="157" y="262"/>
                  </a:lnTo>
                  <a:lnTo>
                    <a:pt x="147" y="315"/>
                  </a:lnTo>
                  <a:lnTo>
                    <a:pt x="128" y="318"/>
                  </a:lnTo>
                  <a:lnTo>
                    <a:pt x="128" y="335"/>
                  </a:lnTo>
                  <a:lnTo>
                    <a:pt x="119" y="342"/>
                  </a:lnTo>
                  <a:lnTo>
                    <a:pt x="119" y="397"/>
                  </a:lnTo>
                  <a:lnTo>
                    <a:pt x="108" y="408"/>
                  </a:lnTo>
                  <a:lnTo>
                    <a:pt x="108" y="511"/>
                  </a:lnTo>
                  <a:lnTo>
                    <a:pt x="108" y="576"/>
                  </a:lnTo>
                  <a:lnTo>
                    <a:pt x="123" y="647"/>
                  </a:lnTo>
                  <a:lnTo>
                    <a:pt x="128" y="741"/>
                  </a:lnTo>
                  <a:lnTo>
                    <a:pt x="113" y="748"/>
                  </a:lnTo>
                  <a:lnTo>
                    <a:pt x="113" y="759"/>
                  </a:lnTo>
                  <a:lnTo>
                    <a:pt x="85" y="759"/>
                  </a:lnTo>
                  <a:lnTo>
                    <a:pt x="81" y="755"/>
                  </a:lnTo>
                  <a:lnTo>
                    <a:pt x="70" y="755"/>
                  </a:lnTo>
                  <a:lnTo>
                    <a:pt x="69" y="760"/>
                  </a:lnTo>
                  <a:lnTo>
                    <a:pt x="50" y="759"/>
                  </a:lnTo>
                  <a:lnTo>
                    <a:pt x="8" y="755"/>
                  </a:lnTo>
                  <a:lnTo>
                    <a:pt x="8" y="748"/>
                  </a:lnTo>
                  <a:lnTo>
                    <a:pt x="46" y="734"/>
                  </a:lnTo>
                  <a:lnTo>
                    <a:pt x="46" y="720"/>
                  </a:lnTo>
                  <a:lnTo>
                    <a:pt x="12" y="713"/>
                  </a:lnTo>
                  <a:lnTo>
                    <a:pt x="12" y="704"/>
                  </a:lnTo>
                  <a:lnTo>
                    <a:pt x="36" y="690"/>
                  </a:lnTo>
                  <a:lnTo>
                    <a:pt x="36" y="585"/>
                  </a:lnTo>
                  <a:lnTo>
                    <a:pt x="28" y="490"/>
                  </a:lnTo>
                  <a:lnTo>
                    <a:pt x="30" y="395"/>
                  </a:lnTo>
                  <a:lnTo>
                    <a:pt x="32" y="342"/>
                  </a:lnTo>
                  <a:lnTo>
                    <a:pt x="28" y="325"/>
                  </a:lnTo>
                  <a:lnTo>
                    <a:pt x="28" y="251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61" y="123"/>
                  </a:lnTo>
                  <a:lnTo>
                    <a:pt x="90" y="109"/>
                  </a:lnTo>
                  <a:lnTo>
                    <a:pt x="85" y="102"/>
                  </a:lnTo>
                  <a:lnTo>
                    <a:pt x="65" y="98"/>
                  </a:lnTo>
                  <a:lnTo>
                    <a:pt x="65" y="92"/>
                  </a:lnTo>
                  <a:lnTo>
                    <a:pt x="61" y="88"/>
                  </a:lnTo>
                  <a:lnTo>
                    <a:pt x="61" y="81"/>
                  </a:lnTo>
                  <a:lnTo>
                    <a:pt x="55" y="79"/>
                  </a:lnTo>
                  <a:lnTo>
                    <a:pt x="61" y="74"/>
                  </a:lnTo>
                  <a:lnTo>
                    <a:pt x="57" y="72"/>
                  </a:lnTo>
                  <a:lnTo>
                    <a:pt x="65" y="55"/>
                  </a:lnTo>
                  <a:lnTo>
                    <a:pt x="61" y="44"/>
                  </a:lnTo>
                  <a:lnTo>
                    <a:pt x="65" y="34"/>
                  </a:lnTo>
                  <a:lnTo>
                    <a:pt x="57" y="28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50DB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68"/>
            <p:cNvSpPr>
              <a:spLocks/>
            </p:cNvSpPr>
            <p:nvPr/>
          </p:nvSpPr>
          <p:spPr bwMode="auto">
            <a:xfrm>
              <a:off x="3959" y="1220"/>
              <a:ext cx="107" cy="340"/>
            </a:xfrm>
            <a:custGeom>
              <a:avLst/>
              <a:gdLst>
                <a:gd name="T0" fmla="*/ 5 w 214"/>
                <a:gd name="T1" fmla="*/ 0 h 681"/>
                <a:gd name="T2" fmla="*/ 5 w 214"/>
                <a:gd name="T3" fmla="*/ 1 h 681"/>
                <a:gd name="T4" fmla="*/ 5 w 214"/>
                <a:gd name="T5" fmla="*/ 1 h 681"/>
                <a:gd name="T6" fmla="*/ 4 w 214"/>
                <a:gd name="T7" fmla="*/ 2 h 681"/>
                <a:gd name="T8" fmla="*/ 3 w 214"/>
                <a:gd name="T9" fmla="*/ 2 h 681"/>
                <a:gd name="T10" fmla="*/ 4 w 214"/>
                <a:gd name="T11" fmla="*/ 2 h 681"/>
                <a:gd name="T12" fmla="*/ 6 w 214"/>
                <a:gd name="T13" fmla="*/ 3 h 681"/>
                <a:gd name="T14" fmla="*/ 7 w 214"/>
                <a:gd name="T15" fmla="*/ 10 h 681"/>
                <a:gd name="T16" fmla="*/ 7 w 214"/>
                <a:gd name="T17" fmla="*/ 11 h 681"/>
                <a:gd name="T18" fmla="*/ 7 w 214"/>
                <a:gd name="T19" fmla="*/ 12 h 681"/>
                <a:gd name="T20" fmla="*/ 6 w 214"/>
                <a:gd name="T21" fmla="*/ 12 h 681"/>
                <a:gd name="T22" fmla="*/ 6 w 214"/>
                <a:gd name="T23" fmla="*/ 11 h 681"/>
                <a:gd name="T24" fmla="*/ 6 w 214"/>
                <a:gd name="T25" fmla="*/ 11 h 681"/>
                <a:gd name="T26" fmla="*/ 6 w 214"/>
                <a:gd name="T27" fmla="*/ 11 h 681"/>
                <a:gd name="T28" fmla="*/ 6 w 214"/>
                <a:gd name="T29" fmla="*/ 10 h 681"/>
                <a:gd name="T30" fmla="*/ 5 w 214"/>
                <a:gd name="T31" fmla="*/ 16 h 681"/>
                <a:gd name="T32" fmla="*/ 5 w 214"/>
                <a:gd name="T33" fmla="*/ 19 h 681"/>
                <a:gd name="T34" fmla="*/ 5 w 214"/>
                <a:gd name="T35" fmla="*/ 21 h 681"/>
                <a:gd name="T36" fmla="*/ 3 w 214"/>
                <a:gd name="T37" fmla="*/ 20 h 681"/>
                <a:gd name="T38" fmla="*/ 3 w 214"/>
                <a:gd name="T39" fmla="*/ 19 h 681"/>
                <a:gd name="T40" fmla="*/ 3 w 214"/>
                <a:gd name="T41" fmla="*/ 16 h 681"/>
                <a:gd name="T42" fmla="*/ 3 w 214"/>
                <a:gd name="T43" fmla="*/ 18 h 681"/>
                <a:gd name="T44" fmla="*/ 3 w 214"/>
                <a:gd name="T45" fmla="*/ 20 h 681"/>
                <a:gd name="T46" fmla="*/ 2 w 214"/>
                <a:gd name="T47" fmla="*/ 20 h 681"/>
                <a:gd name="T48" fmla="*/ 2 w 214"/>
                <a:gd name="T49" fmla="*/ 16 h 681"/>
                <a:gd name="T50" fmla="*/ 2 w 214"/>
                <a:gd name="T51" fmla="*/ 15 h 681"/>
                <a:gd name="T52" fmla="*/ 1 w 214"/>
                <a:gd name="T53" fmla="*/ 16 h 681"/>
                <a:gd name="T54" fmla="*/ 1 w 214"/>
                <a:gd name="T55" fmla="*/ 10 h 681"/>
                <a:gd name="T56" fmla="*/ 1 w 214"/>
                <a:gd name="T57" fmla="*/ 9 h 681"/>
                <a:gd name="T58" fmla="*/ 1 w 214"/>
                <a:gd name="T59" fmla="*/ 7 h 681"/>
                <a:gd name="T60" fmla="*/ 3 w 214"/>
                <a:gd name="T61" fmla="*/ 3 h 681"/>
                <a:gd name="T62" fmla="*/ 3 w 214"/>
                <a:gd name="T63" fmla="*/ 2 h 681"/>
                <a:gd name="T64" fmla="*/ 2 w 214"/>
                <a:gd name="T65" fmla="*/ 2 h 681"/>
                <a:gd name="T66" fmla="*/ 2 w 214"/>
                <a:gd name="T67" fmla="*/ 1 h 681"/>
                <a:gd name="T68" fmla="*/ 2 w 214"/>
                <a:gd name="T69" fmla="*/ 0 h 681"/>
                <a:gd name="T70" fmla="*/ 3 w 214"/>
                <a:gd name="T71" fmla="*/ 0 h 681"/>
                <a:gd name="T72" fmla="*/ 3 w 214"/>
                <a:gd name="T73" fmla="*/ 0 h 6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681"/>
                <a:gd name="T113" fmla="*/ 214 w 214"/>
                <a:gd name="T114" fmla="*/ 681 h 6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681">
                  <a:moveTo>
                    <a:pt x="106" y="4"/>
                  </a:moveTo>
                  <a:lnTo>
                    <a:pt x="131" y="9"/>
                  </a:lnTo>
                  <a:lnTo>
                    <a:pt x="140" y="35"/>
                  </a:lnTo>
                  <a:lnTo>
                    <a:pt x="140" y="46"/>
                  </a:lnTo>
                  <a:lnTo>
                    <a:pt x="129" y="46"/>
                  </a:lnTo>
                  <a:lnTo>
                    <a:pt x="134" y="50"/>
                  </a:lnTo>
                  <a:lnTo>
                    <a:pt x="131" y="53"/>
                  </a:lnTo>
                  <a:lnTo>
                    <a:pt x="128" y="64"/>
                  </a:lnTo>
                  <a:lnTo>
                    <a:pt x="124" y="66"/>
                  </a:lnTo>
                  <a:lnTo>
                    <a:pt x="117" y="87"/>
                  </a:lnTo>
                  <a:lnTo>
                    <a:pt x="117" y="91"/>
                  </a:lnTo>
                  <a:lnTo>
                    <a:pt x="128" y="91"/>
                  </a:lnTo>
                  <a:lnTo>
                    <a:pt x="145" y="117"/>
                  </a:lnTo>
                  <a:lnTo>
                    <a:pt x="176" y="127"/>
                  </a:lnTo>
                  <a:lnTo>
                    <a:pt x="190" y="148"/>
                  </a:lnTo>
                  <a:lnTo>
                    <a:pt x="207" y="334"/>
                  </a:lnTo>
                  <a:lnTo>
                    <a:pt x="200" y="336"/>
                  </a:lnTo>
                  <a:lnTo>
                    <a:pt x="214" y="368"/>
                  </a:lnTo>
                  <a:lnTo>
                    <a:pt x="207" y="389"/>
                  </a:lnTo>
                  <a:lnTo>
                    <a:pt x="200" y="389"/>
                  </a:lnTo>
                  <a:lnTo>
                    <a:pt x="197" y="394"/>
                  </a:lnTo>
                  <a:lnTo>
                    <a:pt x="190" y="394"/>
                  </a:lnTo>
                  <a:lnTo>
                    <a:pt x="193" y="374"/>
                  </a:lnTo>
                  <a:lnTo>
                    <a:pt x="190" y="361"/>
                  </a:lnTo>
                  <a:lnTo>
                    <a:pt x="187" y="371"/>
                  </a:lnTo>
                  <a:lnTo>
                    <a:pt x="190" y="378"/>
                  </a:lnTo>
                  <a:lnTo>
                    <a:pt x="186" y="382"/>
                  </a:lnTo>
                  <a:lnTo>
                    <a:pt x="179" y="367"/>
                  </a:lnTo>
                  <a:lnTo>
                    <a:pt x="183" y="339"/>
                  </a:lnTo>
                  <a:lnTo>
                    <a:pt x="172" y="340"/>
                  </a:lnTo>
                  <a:lnTo>
                    <a:pt x="179" y="510"/>
                  </a:lnTo>
                  <a:lnTo>
                    <a:pt x="143" y="518"/>
                  </a:lnTo>
                  <a:lnTo>
                    <a:pt x="128" y="617"/>
                  </a:lnTo>
                  <a:lnTo>
                    <a:pt x="131" y="628"/>
                  </a:lnTo>
                  <a:lnTo>
                    <a:pt x="138" y="670"/>
                  </a:lnTo>
                  <a:lnTo>
                    <a:pt x="138" y="676"/>
                  </a:lnTo>
                  <a:lnTo>
                    <a:pt x="113" y="681"/>
                  </a:lnTo>
                  <a:lnTo>
                    <a:pt x="103" y="670"/>
                  </a:lnTo>
                  <a:lnTo>
                    <a:pt x="109" y="634"/>
                  </a:lnTo>
                  <a:lnTo>
                    <a:pt x="113" y="608"/>
                  </a:lnTo>
                  <a:lnTo>
                    <a:pt x="103" y="524"/>
                  </a:lnTo>
                  <a:lnTo>
                    <a:pt x="99" y="524"/>
                  </a:lnTo>
                  <a:lnTo>
                    <a:pt x="90" y="554"/>
                  </a:lnTo>
                  <a:lnTo>
                    <a:pt x="96" y="605"/>
                  </a:lnTo>
                  <a:lnTo>
                    <a:pt x="103" y="610"/>
                  </a:lnTo>
                  <a:lnTo>
                    <a:pt x="90" y="663"/>
                  </a:lnTo>
                  <a:lnTo>
                    <a:pt x="65" y="670"/>
                  </a:lnTo>
                  <a:lnTo>
                    <a:pt x="61" y="665"/>
                  </a:lnTo>
                  <a:lnTo>
                    <a:pt x="78" y="612"/>
                  </a:lnTo>
                  <a:lnTo>
                    <a:pt x="51" y="518"/>
                  </a:lnTo>
                  <a:lnTo>
                    <a:pt x="37" y="511"/>
                  </a:lnTo>
                  <a:lnTo>
                    <a:pt x="37" y="504"/>
                  </a:lnTo>
                  <a:lnTo>
                    <a:pt x="12" y="507"/>
                  </a:lnTo>
                  <a:lnTo>
                    <a:pt x="5" y="518"/>
                  </a:lnTo>
                  <a:lnTo>
                    <a:pt x="0" y="511"/>
                  </a:lnTo>
                  <a:lnTo>
                    <a:pt x="23" y="346"/>
                  </a:lnTo>
                  <a:lnTo>
                    <a:pt x="19" y="347"/>
                  </a:lnTo>
                  <a:lnTo>
                    <a:pt x="19" y="313"/>
                  </a:lnTo>
                  <a:lnTo>
                    <a:pt x="16" y="309"/>
                  </a:lnTo>
                  <a:lnTo>
                    <a:pt x="23" y="228"/>
                  </a:lnTo>
                  <a:lnTo>
                    <a:pt x="30" y="133"/>
                  </a:lnTo>
                  <a:lnTo>
                    <a:pt x="72" y="113"/>
                  </a:lnTo>
                  <a:lnTo>
                    <a:pt x="83" y="91"/>
                  </a:lnTo>
                  <a:lnTo>
                    <a:pt x="72" y="73"/>
                  </a:lnTo>
                  <a:lnTo>
                    <a:pt x="65" y="76"/>
                  </a:lnTo>
                  <a:lnTo>
                    <a:pt x="61" y="66"/>
                  </a:lnTo>
                  <a:lnTo>
                    <a:pt x="61" y="57"/>
                  </a:lnTo>
                  <a:lnTo>
                    <a:pt x="51" y="55"/>
                  </a:lnTo>
                  <a:lnTo>
                    <a:pt x="48" y="28"/>
                  </a:lnTo>
                  <a:lnTo>
                    <a:pt x="58" y="9"/>
                  </a:lnTo>
                  <a:lnTo>
                    <a:pt x="69" y="2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50DB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69"/>
            <p:cNvSpPr>
              <a:spLocks/>
            </p:cNvSpPr>
            <p:nvPr/>
          </p:nvSpPr>
          <p:spPr bwMode="auto">
            <a:xfrm>
              <a:off x="3416" y="1249"/>
              <a:ext cx="71" cy="241"/>
            </a:xfrm>
            <a:custGeom>
              <a:avLst/>
              <a:gdLst>
                <a:gd name="T0" fmla="*/ 1 w 142"/>
                <a:gd name="T1" fmla="*/ 1 h 482"/>
                <a:gd name="T2" fmla="*/ 1 w 142"/>
                <a:gd name="T3" fmla="*/ 1 h 482"/>
                <a:gd name="T4" fmla="*/ 1 w 142"/>
                <a:gd name="T5" fmla="*/ 2 h 482"/>
                <a:gd name="T6" fmla="*/ 1 w 142"/>
                <a:gd name="T7" fmla="*/ 2 h 482"/>
                <a:gd name="T8" fmla="*/ 2 w 142"/>
                <a:gd name="T9" fmla="*/ 2 h 482"/>
                <a:gd name="T10" fmla="*/ 1 w 142"/>
                <a:gd name="T11" fmla="*/ 3 h 482"/>
                <a:gd name="T12" fmla="*/ 1 w 142"/>
                <a:gd name="T13" fmla="*/ 3 h 482"/>
                <a:gd name="T14" fmla="*/ 1 w 142"/>
                <a:gd name="T15" fmla="*/ 8 h 482"/>
                <a:gd name="T16" fmla="*/ 0 w 142"/>
                <a:gd name="T17" fmla="*/ 9 h 482"/>
                <a:gd name="T18" fmla="*/ 1 w 142"/>
                <a:gd name="T19" fmla="*/ 9 h 482"/>
                <a:gd name="T20" fmla="*/ 1 w 142"/>
                <a:gd name="T21" fmla="*/ 9 h 482"/>
                <a:gd name="T22" fmla="*/ 1 w 142"/>
                <a:gd name="T23" fmla="*/ 8 h 482"/>
                <a:gd name="T24" fmla="*/ 1 w 142"/>
                <a:gd name="T25" fmla="*/ 9 h 482"/>
                <a:gd name="T26" fmla="*/ 1 w 142"/>
                <a:gd name="T27" fmla="*/ 9 h 482"/>
                <a:gd name="T28" fmla="*/ 1 w 142"/>
                <a:gd name="T29" fmla="*/ 8 h 482"/>
                <a:gd name="T30" fmla="*/ 1 w 142"/>
                <a:gd name="T31" fmla="*/ 12 h 482"/>
                <a:gd name="T32" fmla="*/ 1 w 142"/>
                <a:gd name="T33" fmla="*/ 14 h 482"/>
                <a:gd name="T34" fmla="*/ 1 w 142"/>
                <a:gd name="T35" fmla="*/ 15 h 482"/>
                <a:gd name="T36" fmla="*/ 2 w 142"/>
                <a:gd name="T37" fmla="*/ 15 h 482"/>
                <a:gd name="T38" fmla="*/ 2 w 142"/>
                <a:gd name="T39" fmla="*/ 14 h 482"/>
                <a:gd name="T40" fmla="*/ 2 w 142"/>
                <a:gd name="T41" fmla="*/ 12 h 482"/>
                <a:gd name="T42" fmla="*/ 2 w 142"/>
                <a:gd name="T43" fmla="*/ 14 h 482"/>
                <a:gd name="T44" fmla="*/ 2 w 142"/>
                <a:gd name="T45" fmla="*/ 15 h 482"/>
                <a:gd name="T46" fmla="*/ 3 w 142"/>
                <a:gd name="T47" fmla="*/ 15 h 482"/>
                <a:gd name="T48" fmla="*/ 3 w 142"/>
                <a:gd name="T49" fmla="*/ 12 h 482"/>
                <a:gd name="T50" fmla="*/ 3 w 142"/>
                <a:gd name="T51" fmla="*/ 12 h 482"/>
                <a:gd name="T52" fmla="*/ 4 w 142"/>
                <a:gd name="T53" fmla="*/ 12 h 482"/>
                <a:gd name="T54" fmla="*/ 3 w 142"/>
                <a:gd name="T55" fmla="*/ 8 h 482"/>
                <a:gd name="T56" fmla="*/ 4 w 142"/>
                <a:gd name="T57" fmla="*/ 7 h 482"/>
                <a:gd name="T58" fmla="*/ 3 w 142"/>
                <a:gd name="T59" fmla="*/ 6 h 482"/>
                <a:gd name="T60" fmla="*/ 2 w 142"/>
                <a:gd name="T61" fmla="*/ 3 h 482"/>
                <a:gd name="T62" fmla="*/ 2 w 142"/>
                <a:gd name="T63" fmla="*/ 2 h 482"/>
                <a:gd name="T64" fmla="*/ 3 w 142"/>
                <a:gd name="T65" fmla="*/ 2 h 482"/>
                <a:gd name="T66" fmla="*/ 3 w 142"/>
                <a:gd name="T67" fmla="*/ 2 h 482"/>
                <a:gd name="T68" fmla="*/ 3 w 142"/>
                <a:gd name="T69" fmla="*/ 1 h 482"/>
                <a:gd name="T70" fmla="*/ 2 w 142"/>
                <a:gd name="T71" fmla="*/ 1 h 482"/>
                <a:gd name="T72" fmla="*/ 2 w 142"/>
                <a:gd name="T73" fmla="*/ 1 h 4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2"/>
                <a:gd name="T112" fmla="*/ 0 h 482"/>
                <a:gd name="T113" fmla="*/ 142 w 142"/>
                <a:gd name="T114" fmla="*/ 482 h 4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2" h="482">
                  <a:moveTo>
                    <a:pt x="72" y="3"/>
                  </a:moveTo>
                  <a:lnTo>
                    <a:pt x="55" y="6"/>
                  </a:lnTo>
                  <a:lnTo>
                    <a:pt x="49" y="24"/>
                  </a:lnTo>
                  <a:lnTo>
                    <a:pt x="49" y="32"/>
                  </a:lnTo>
                  <a:lnTo>
                    <a:pt x="55" y="32"/>
                  </a:lnTo>
                  <a:lnTo>
                    <a:pt x="54" y="36"/>
                  </a:lnTo>
                  <a:lnTo>
                    <a:pt x="55" y="37"/>
                  </a:lnTo>
                  <a:lnTo>
                    <a:pt x="58" y="46"/>
                  </a:lnTo>
                  <a:lnTo>
                    <a:pt x="60" y="47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58" y="65"/>
                  </a:lnTo>
                  <a:lnTo>
                    <a:pt x="47" y="83"/>
                  </a:lnTo>
                  <a:lnTo>
                    <a:pt x="25" y="90"/>
                  </a:lnTo>
                  <a:lnTo>
                    <a:pt x="15" y="105"/>
                  </a:lnTo>
                  <a:lnTo>
                    <a:pt x="4" y="237"/>
                  </a:lnTo>
                  <a:lnTo>
                    <a:pt x="9" y="238"/>
                  </a:lnTo>
                  <a:lnTo>
                    <a:pt x="0" y="262"/>
                  </a:lnTo>
                  <a:lnTo>
                    <a:pt x="4" y="277"/>
                  </a:lnTo>
                  <a:lnTo>
                    <a:pt x="9" y="277"/>
                  </a:lnTo>
                  <a:lnTo>
                    <a:pt x="11" y="280"/>
                  </a:lnTo>
                  <a:lnTo>
                    <a:pt x="15" y="280"/>
                  </a:lnTo>
                  <a:lnTo>
                    <a:pt x="13" y="265"/>
                  </a:lnTo>
                  <a:lnTo>
                    <a:pt x="15" y="256"/>
                  </a:lnTo>
                  <a:lnTo>
                    <a:pt x="17" y="263"/>
                  </a:lnTo>
                  <a:lnTo>
                    <a:pt x="15" y="267"/>
                  </a:lnTo>
                  <a:lnTo>
                    <a:pt x="18" y="271"/>
                  </a:lnTo>
                  <a:lnTo>
                    <a:pt x="22" y="260"/>
                  </a:lnTo>
                  <a:lnTo>
                    <a:pt x="20" y="241"/>
                  </a:lnTo>
                  <a:lnTo>
                    <a:pt x="26" y="241"/>
                  </a:lnTo>
                  <a:lnTo>
                    <a:pt x="22" y="361"/>
                  </a:lnTo>
                  <a:lnTo>
                    <a:pt x="47" y="368"/>
                  </a:lnTo>
                  <a:lnTo>
                    <a:pt x="58" y="438"/>
                  </a:lnTo>
                  <a:lnTo>
                    <a:pt x="55" y="445"/>
                  </a:lnTo>
                  <a:lnTo>
                    <a:pt x="51" y="474"/>
                  </a:lnTo>
                  <a:lnTo>
                    <a:pt x="51" y="479"/>
                  </a:lnTo>
                  <a:lnTo>
                    <a:pt x="68" y="482"/>
                  </a:lnTo>
                  <a:lnTo>
                    <a:pt x="73" y="475"/>
                  </a:lnTo>
                  <a:lnTo>
                    <a:pt x="71" y="449"/>
                  </a:lnTo>
                  <a:lnTo>
                    <a:pt x="68" y="43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83" y="394"/>
                  </a:lnTo>
                  <a:lnTo>
                    <a:pt x="79" y="428"/>
                  </a:lnTo>
                  <a:lnTo>
                    <a:pt x="73" y="433"/>
                  </a:lnTo>
                  <a:lnTo>
                    <a:pt x="83" y="470"/>
                  </a:lnTo>
                  <a:lnTo>
                    <a:pt x="100" y="474"/>
                  </a:lnTo>
                  <a:lnTo>
                    <a:pt x="102" y="471"/>
                  </a:lnTo>
                  <a:lnTo>
                    <a:pt x="90" y="433"/>
                  </a:lnTo>
                  <a:lnTo>
                    <a:pt x="109" y="368"/>
                  </a:lnTo>
                  <a:lnTo>
                    <a:pt x="117" y="364"/>
                  </a:lnTo>
                  <a:lnTo>
                    <a:pt x="117" y="358"/>
                  </a:lnTo>
                  <a:lnTo>
                    <a:pt x="134" y="360"/>
                  </a:lnTo>
                  <a:lnTo>
                    <a:pt x="139" y="368"/>
                  </a:lnTo>
                  <a:lnTo>
                    <a:pt x="142" y="364"/>
                  </a:lnTo>
                  <a:lnTo>
                    <a:pt x="127" y="245"/>
                  </a:lnTo>
                  <a:lnTo>
                    <a:pt x="130" y="247"/>
                  </a:lnTo>
                  <a:lnTo>
                    <a:pt x="130" y="222"/>
                  </a:lnTo>
                  <a:lnTo>
                    <a:pt x="131" y="219"/>
                  </a:lnTo>
                  <a:lnTo>
                    <a:pt x="127" y="161"/>
                  </a:lnTo>
                  <a:lnTo>
                    <a:pt x="123" y="94"/>
                  </a:lnTo>
                  <a:lnTo>
                    <a:pt x="95" y="80"/>
                  </a:lnTo>
                  <a:lnTo>
                    <a:pt x="87" y="65"/>
                  </a:lnTo>
                  <a:lnTo>
                    <a:pt x="95" y="52"/>
                  </a:lnTo>
                  <a:lnTo>
                    <a:pt x="100" y="54"/>
                  </a:lnTo>
                  <a:lnTo>
                    <a:pt x="102" y="47"/>
                  </a:lnTo>
                  <a:lnTo>
                    <a:pt x="102" y="40"/>
                  </a:lnTo>
                  <a:lnTo>
                    <a:pt x="109" y="39"/>
                  </a:lnTo>
                  <a:lnTo>
                    <a:pt x="111" y="19"/>
                  </a:lnTo>
                  <a:lnTo>
                    <a:pt x="104" y="6"/>
                  </a:lnTo>
                  <a:lnTo>
                    <a:pt x="97" y="2"/>
                  </a:lnTo>
                  <a:lnTo>
                    <a:pt x="87" y="2"/>
                  </a:lnTo>
                  <a:lnTo>
                    <a:pt x="79" y="0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50DB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6" name="Group 80"/>
          <p:cNvGrpSpPr>
            <a:grpSpLocks/>
          </p:cNvGrpSpPr>
          <p:nvPr/>
        </p:nvGrpSpPr>
        <p:grpSpPr bwMode="auto">
          <a:xfrm>
            <a:off x="4572000" y="1905000"/>
            <a:ext cx="3806825" cy="1674813"/>
            <a:chOff x="2835" y="1271"/>
            <a:chExt cx="2398" cy="1055"/>
          </a:xfrm>
        </p:grpSpPr>
        <p:sp>
          <p:nvSpPr>
            <p:cNvPr id="10266" name="Freeform 71"/>
            <p:cNvSpPr>
              <a:spLocks/>
            </p:cNvSpPr>
            <p:nvPr/>
          </p:nvSpPr>
          <p:spPr bwMode="auto">
            <a:xfrm>
              <a:off x="4717" y="1352"/>
              <a:ext cx="215" cy="730"/>
            </a:xfrm>
            <a:custGeom>
              <a:avLst/>
              <a:gdLst>
                <a:gd name="T0" fmla="*/ 5 w 432"/>
                <a:gd name="T1" fmla="*/ 1 h 1458"/>
                <a:gd name="T2" fmla="*/ 4 w 432"/>
                <a:gd name="T3" fmla="*/ 4 h 1458"/>
                <a:gd name="T4" fmla="*/ 5 w 432"/>
                <a:gd name="T5" fmla="*/ 4 h 1458"/>
                <a:gd name="T6" fmla="*/ 5 w 432"/>
                <a:gd name="T7" fmla="*/ 5 h 1458"/>
                <a:gd name="T8" fmla="*/ 6 w 432"/>
                <a:gd name="T9" fmla="*/ 6 h 1458"/>
                <a:gd name="T10" fmla="*/ 5 w 432"/>
                <a:gd name="T11" fmla="*/ 7 h 1458"/>
                <a:gd name="T12" fmla="*/ 2 w 432"/>
                <a:gd name="T13" fmla="*/ 9 h 1458"/>
                <a:gd name="T14" fmla="*/ 0 w 432"/>
                <a:gd name="T15" fmla="*/ 23 h 1458"/>
                <a:gd name="T16" fmla="*/ 0 w 432"/>
                <a:gd name="T17" fmla="*/ 25 h 1458"/>
                <a:gd name="T18" fmla="*/ 0 w 432"/>
                <a:gd name="T19" fmla="*/ 27 h 1458"/>
                <a:gd name="T20" fmla="*/ 1 w 432"/>
                <a:gd name="T21" fmla="*/ 27 h 1458"/>
                <a:gd name="T22" fmla="*/ 1 w 432"/>
                <a:gd name="T23" fmla="*/ 25 h 1458"/>
                <a:gd name="T24" fmla="*/ 1 w 432"/>
                <a:gd name="T25" fmla="*/ 26 h 1458"/>
                <a:gd name="T26" fmla="*/ 2 w 432"/>
                <a:gd name="T27" fmla="*/ 25 h 1458"/>
                <a:gd name="T28" fmla="*/ 2 w 432"/>
                <a:gd name="T29" fmla="*/ 23 h 1458"/>
                <a:gd name="T30" fmla="*/ 4 w 432"/>
                <a:gd name="T31" fmla="*/ 35 h 1458"/>
                <a:gd name="T32" fmla="*/ 5 w 432"/>
                <a:gd name="T33" fmla="*/ 43 h 1458"/>
                <a:gd name="T34" fmla="*/ 4 w 432"/>
                <a:gd name="T35" fmla="*/ 46 h 1458"/>
                <a:gd name="T36" fmla="*/ 6 w 432"/>
                <a:gd name="T37" fmla="*/ 45 h 1458"/>
                <a:gd name="T38" fmla="*/ 6 w 432"/>
                <a:gd name="T39" fmla="*/ 41 h 1458"/>
                <a:gd name="T40" fmla="*/ 7 w 432"/>
                <a:gd name="T41" fmla="*/ 36 h 1458"/>
                <a:gd name="T42" fmla="*/ 7 w 432"/>
                <a:gd name="T43" fmla="*/ 41 h 1458"/>
                <a:gd name="T44" fmla="*/ 7 w 432"/>
                <a:gd name="T45" fmla="*/ 45 h 1458"/>
                <a:gd name="T46" fmla="*/ 9 w 432"/>
                <a:gd name="T47" fmla="*/ 45 h 1458"/>
                <a:gd name="T48" fmla="*/ 10 w 432"/>
                <a:gd name="T49" fmla="*/ 35 h 1458"/>
                <a:gd name="T50" fmla="*/ 11 w 432"/>
                <a:gd name="T51" fmla="*/ 34 h 1458"/>
                <a:gd name="T52" fmla="*/ 13 w 432"/>
                <a:gd name="T53" fmla="*/ 35 h 1458"/>
                <a:gd name="T54" fmla="*/ 11 w 432"/>
                <a:gd name="T55" fmla="*/ 24 h 1458"/>
                <a:gd name="T56" fmla="*/ 12 w 432"/>
                <a:gd name="T57" fmla="*/ 22 h 1458"/>
                <a:gd name="T58" fmla="*/ 11 w 432"/>
                <a:gd name="T59" fmla="*/ 16 h 1458"/>
                <a:gd name="T60" fmla="*/ 8 w 432"/>
                <a:gd name="T61" fmla="*/ 8 h 1458"/>
                <a:gd name="T62" fmla="*/ 8 w 432"/>
                <a:gd name="T63" fmla="*/ 5 h 1458"/>
                <a:gd name="T64" fmla="*/ 9 w 432"/>
                <a:gd name="T65" fmla="*/ 5 h 1458"/>
                <a:gd name="T66" fmla="*/ 10 w 432"/>
                <a:gd name="T67" fmla="*/ 4 h 1458"/>
                <a:gd name="T68" fmla="*/ 9 w 432"/>
                <a:gd name="T69" fmla="*/ 1 h 1458"/>
                <a:gd name="T70" fmla="*/ 8 w 432"/>
                <a:gd name="T71" fmla="*/ 1 h 1458"/>
                <a:gd name="T72" fmla="*/ 6 w 432"/>
                <a:gd name="T73" fmla="*/ 1 h 14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2"/>
                <a:gd name="T112" fmla="*/ 0 h 1458"/>
                <a:gd name="T113" fmla="*/ 432 w 432"/>
                <a:gd name="T114" fmla="*/ 1458 h 14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2" h="1458">
                  <a:moveTo>
                    <a:pt x="218" y="9"/>
                  </a:moveTo>
                  <a:lnTo>
                    <a:pt x="167" y="19"/>
                  </a:lnTo>
                  <a:lnTo>
                    <a:pt x="146" y="74"/>
                  </a:lnTo>
                  <a:lnTo>
                    <a:pt x="146" y="99"/>
                  </a:lnTo>
                  <a:lnTo>
                    <a:pt x="169" y="99"/>
                  </a:lnTo>
                  <a:lnTo>
                    <a:pt x="160" y="107"/>
                  </a:lnTo>
                  <a:lnTo>
                    <a:pt x="167" y="114"/>
                  </a:lnTo>
                  <a:lnTo>
                    <a:pt x="174" y="139"/>
                  </a:lnTo>
                  <a:lnTo>
                    <a:pt x="181" y="142"/>
                  </a:lnTo>
                  <a:lnTo>
                    <a:pt x="196" y="188"/>
                  </a:lnTo>
                  <a:lnTo>
                    <a:pt x="196" y="198"/>
                  </a:lnTo>
                  <a:lnTo>
                    <a:pt x="174" y="198"/>
                  </a:lnTo>
                  <a:lnTo>
                    <a:pt x="140" y="253"/>
                  </a:lnTo>
                  <a:lnTo>
                    <a:pt x="76" y="271"/>
                  </a:lnTo>
                  <a:lnTo>
                    <a:pt x="47" y="318"/>
                  </a:lnTo>
                  <a:lnTo>
                    <a:pt x="14" y="717"/>
                  </a:lnTo>
                  <a:lnTo>
                    <a:pt x="29" y="721"/>
                  </a:lnTo>
                  <a:lnTo>
                    <a:pt x="0" y="792"/>
                  </a:lnTo>
                  <a:lnTo>
                    <a:pt x="14" y="836"/>
                  </a:lnTo>
                  <a:lnTo>
                    <a:pt x="28" y="836"/>
                  </a:lnTo>
                  <a:lnTo>
                    <a:pt x="35" y="845"/>
                  </a:lnTo>
                  <a:lnTo>
                    <a:pt x="47" y="845"/>
                  </a:lnTo>
                  <a:lnTo>
                    <a:pt x="42" y="803"/>
                  </a:lnTo>
                  <a:lnTo>
                    <a:pt x="47" y="778"/>
                  </a:lnTo>
                  <a:lnTo>
                    <a:pt x="54" y="797"/>
                  </a:lnTo>
                  <a:lnTo>
                    <a:pt x="47" y="809"/>
                  </a:lnTo>
                  <a:lnTo>
                    <a:pt x="56" y="820"/>
                  </a:lnTo>
                  <a:lnTo>
                    <a:pt x="69" y="786"/>
                  </a:lnTo>
                  <a:lnTo>
                    <a:pt x="61" y="728"/>
                  </a:lnTo>
                  <a:lnTo>
                    <a:pt x="85" y="731"/>
                  </a:lnTo>
                  <a:lnTo>
                    <a:pt x="69" y="1093"/>
                  </a:lnTo>
                  <a:lnTo>
                    <a:pt x="141" y="1112"/>
                  </a:lnTo>
                  <a:lnTo>
                    <a:pt x="174" y="1323"/>
                  </a:lnTo>
                  <a:lnTo>
                    <a:pt x="167" y="1344"/>
                  </a:lnTo>
                  <a:lnTo>
                    <a:pt x="153" y="1432"/>
                  </a:lnTo>
                  <a:lnTo>
                    <a:pt x="153" y="1448"/>
                  </a:lnTo>
                  <a:lnTo>
                    <a:pt x="203" y="1458"/>
                  </a:lnTo>
                  <a:lnTo>
                    <a:pt x="222" y="1435"/>
                  </a:lnTo>
                  <a:lnTo>
                    <a:pt x="211" y="1355"/>
                  </a:lnTo>
                  <a:lnTo>
                    <a:pt x="203" y="1301"/>
                  </a:lnTo>
                  <a:lnTo>
                    <a:pt x="224" y="1122"/>
                  </a:lnTo>
                  <a:lnTo>
                    <a:pt x="229" y="1123"/>
                  </a:lnTo>
                  <a:lnTo>
                    <a:pt x="251" y="1188"/>
                  </a:lnTo>
                  <a:lnTo>
                    <a:pt x="236" y="1296"/>
                  </a:lnTo>
                  <a:lnTo>
                    <a:pt x="222" y="1307"/>
                  </a:lnTo>
                  <a:lnTo>
                    <a:pt x="251" y="1419"/>
                  </a:lnTo>
                  <a:lnTo>
                    <a:pt x="299" y="1433"/>
                  </a:lnTo>
                  <a:lnTo>
                    <a:pt x="308" y="1425"/>
                  </a:lnTo>
                  <a:lnTo>
                    <a:pt x="272" y="1308"/>
                  </a:lnTo>
                  <a:lnTo>
                    <a:pt x="328" y="1112"/>
                  </a:lnTo>
                  <a:lnTo>
                    <a:pt x="355" y="1097"/>
                  </a:lnTo>
                  <a:lnTo>
                    <a:pt x="355" y="1083"/>
                  </a:lnTo>
                  <a:lnTo>
                    <a:pt x="404" y="1086"/>
                  </a:lnTo>
                  <a:lnTo>
                    <a:pt x="419" y="1112"/>
                  </a:lnTo>
                  <a:lnTo>
                    <a:pt x="432" y="1097"/>
                  </a:lnTo>
                  <a:lnTo>
                    <a:pt x="383" y="745"/>
                  </a:lnTo>
                  <a:lnTo>
                    <a:pt x="390" y="745"/>
                  </a:lnTo>
                  <a:lnTo>
                    <a:pt x="390" y="673"/>
                  </a:lnTo>
                  <a:lnTo>
                    <a:pt x="397" y="663"/>
                  </a:lnTo>
                  <a:lnTo>
                    <a:pt x="383" y="491"/>
                  </a:lnTo>
                  <a:lnTo>
                    <a:pt x="368" y="285"/>
                  </a:lnTo>
                  <a:lnTo>
                    <a:pt x="287" y="243"/>
                  </a:lnTo>
                  <a:lnTo>
                    <a:pt x="264" y="198"/>
                  </a:lnTo>
                  <a:lnTo>
                    <a:pt x="286" y="158"/>
                  </a:lnTo>
                  <a:lnTo>
                    <a:pt x="299" y="162"/>
                  </a:lnTo>
                  <a:lnTo>
                    <a:pt x="308" y="143"/>
                  </a:lnTo>
                  <a:lnTo>
                    <a:pt x="308" y="122"/>
                  </a:lnTo>
                  <a:lnTo>
                    <a:pt x="328" y="118"/>
                  </a:lnTo>
                  <a:lnTo>
                    <a:pt x="334" y="60"/>
                  </a:lnTo>
                  <a:lnTo>
                    <a:pt x="315" y="19"/>
                  </a:lnTo>
                  <a:lnTo>
                    <a:pt x="293" y="4"/>
                  </a:lnTo>
                  <a:lnTo>
                    <a:pt x="261" y="4"/>
                  </a:lnTo>
                  <a:lnTo>
                    <a:pt x="239" y="0"/>
                  </a:lnTo>
                  <a:lnTo>
                    <a:pt x="218" y="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72"/>
            <p:cNvSpPr>
              <a:spLocks/>
            </p:cNvSpPr>
            <p:nvPr/>
          </p:nvSpPr>
          <p:spPr bwMode="auto">
            <a:xfrm>
              <a:off x="4162" y="1395"/>
              <a:ext cx="216" cy="724"/>
            </a:xfrm>
            <a:custGeom>
              <a:avLst/>
              <a:gdLst>
                <a:gd name="T0" fmla="*/ 9 w 432"/>
                <a:gd name="T1" fmla="*/ 0 h 1447"/>
                <a:gd name="T2" fmla="*/ 6 w 432"/>
                <a:gd name="T3" fmla="*/ 2 h 1447"/>
                <a:gd name="T4" fmla="*/ 6 w 432"/>
                <a:gd name="T5" fmla="*/ 5 h 1447"/>
                <a:gd name="T6" fmla="*/ 5 w 432"/>
                <a:gd name="T7" fmla="*/ 6 h 1447"/>
                <a:gd name="T8" fmla="*/ 1 w 432"/>
                <a:gd name="T9" fmla="*/ 8 h 1447"/>
                <a:gd name="T10" fmla="*/ 1 w 432"/>
                <a:gd name="T11" fmla="*/ 17 h 1447"/>
                <a:gd name="T12" fmla="*/ 3 w 432"/>
                <a:gd name="T13" fmla="*/ 24 h 1447"/>
                <a:gd name="T14" fmla="*/ 5 w 432"/>
                <a:gd name="T15" fmla="*/ 30 h 1447"/>
                <a:gd name="T16" fmla="*/ 5 w 432"/>
                <a:gd name="T17" fmla="*/ 43 h 1447"/>
                <a:gd name="T18" fmla="*/ 5 w 432"/>
                <a:gd name="T19" fmla="*/ 44 h 1447"/>
                <a:gd name="T20" fmla="*/ 7 w 432"/>
                <a:gd name="T21" fmla="*/ 45 h 1447"/>
                <a:gd name="T22" fmla="*/ 7 w 432"/>
                <a:gd name="T23" fmla="*/ 46 h 1447"/>
                <a:gd name="T24" fmla="*/ 9 w 432"/>
                <a:gd name="T25" fmla="*/ 45 h 1447"/>
                <a:gd name="T26" fmla="*/ 9 w 432"/>
                <a:gd name="T27" fmla="*/ 45 h 1447"/>
                <a:gd name="T28" fmla="*/ 7 w 432"/>
                <a:gd name="T29" fmla="*/ 43 h 1447"/>
                <a:gd name="T30" fmla="*/ 7 w 432"/>
                <a:gd name="T31" fmla="*/ 43 h 1447"/>
                <a:gd name="T32" fmla="*/ 11 w 432"/>
                <a:gd name="T33" fmla="*/ 44 h 1447"/>
                <a:gd name="T34" fmla="*/ 11 w 432"/>
                <a:gd name="T35" fmla="*/ 43 h 1447"/>
                <a:gd name="T36" fmla="*/ 11 w 432"/>
                <a:gd name="T37" fmla="*/ 43 h 1447"/>
                <a:gd name="T38" fmla="*/ 10 w 432"/>
                <a:gd name="T39" fmla="*/ 42 h 1447"/>
                <a:gd name="T40" fmla="*/ 11 w 432"/>
                <a:gd name="T41" fmla="*/ 38 h 1447"/>
                <a:gd name="T42" fmla="*/ 12 w 432"/>
                <a:gd name="T43" fmla="*/ 25 h 1447"/>
                <a:gd name="T44" fmla="*/ 12 w 432"/>
                <a:gd name="T45" fmla="*/ 23 h 1447"/>
                <a:gd name="T46" fmla="*/ 11 w 432"/>
                <a:gd name="T47" fmla="*/ 18 h 1447"/>
                <a:gd name="T48" fmla="*/ 12 w 432"/>
                <a:gd name="T49" fmla="*/ 18 h 1447"/>
                <a:gd name="T50" fmla="*/ 13 w 432"/>
                <a:gd name="T51" fmla="*/ 18 h 1447"/>
                <a:gd name="T52" fmla="*/ 13 w 432"/>
                <a:gd name="T53" fmla="*/ 17 h 1447"/>
                <a:gd name="T54" fmla="*/ 13 w 432"/>
                <a:gd name="T55" fmla="*/ 17 h 1447"/>
                <a:gd name="T56" fmla="*/ 14 w 432"/>
                <a:gd name="T57" fmla="*/ 16 h 1447"/>
                <a:gd name="T58" fmla="*/ 14 w 432"/>
                <a:gd name="T59" fmla="*/ 14 h 1447"/>
                <a:gd name="T60" fmla="*/ 10 w 432"/>
                <a:gd name="T61" fmla="*/ 8 h 1447"/>
                <a:gd name="T62" fmla="*/ 9 w 432"/>
                <a:gd name="T63" fmla="*/ 7 h 1447"/>
                <a:gd name="T64" fmla="*/ 11 w 432"/>
                <a:gd name="T65" fmla="*/ 6 h 1447"/>
                <a:gd name="T66" fmla="*/ 11 w 432"/>
                <a:gd name="T67" fmla="*/ 5 h 1447"/>
                <a:gd name="T68" fmla="*/ 11 w 432"/>
                <a:gd name="T69" fmla="*/ 5 h 1447"/>
                <a:gd name="T70" fmla="*/ 11 w 432"/>
                <a:gd name="T71" fmla="*/ 4 h 1447"/>
                <a:gd name="T72" fmla="*/ 11 w 432"/>
                <a:gd name="T73" fmla="*/ 2 h 14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2"/>
                <a:gd name="T112" fmla="*/ 0 h 1447"/>
                <a:gd name="T113" fmla="*/ 432 w 432"/>
                <a:gd name="T114" fmla="*/ 1447 h 14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2" h="1447">
                  <a:moveTo>
                    <a:pt x="324" y="18"/>
                  </a:moveTo>
                  <a:lnTo>
                    <a:pt x="272" y="0"/>
                  </a:lnTo>
                  <a:lnTo>
                    <a:pt x="215" y="10"/>
                  </a:lnTo>
                  <a:lnTo>
                    <a:pt x="177" y="46"/>
                  </a:lnTo>
                  <a:lnTo>
                    <a:pt x="163" y="91"/>
                  </a:lnTo>
                  <a:lnTo>
                    <a:pt x="175" y="143"/>
                  </a:lnTo>
                  <a:lnTo>
                    <a:pt x="156" y="175"/>
                  </a:lnTo>
                  <a:lnTo>
                    <a:pt x="129" y="189"/>
                  </a:lnTo>
                  <a:lnTo>
                    <a:pt x="53" y="220"/>
                  </a:lnTo>
                  <a:lnTo>
                    <a:pt x="32" y="242"/>
                  </a:lnTo>
                  <a:lnTo>
                    <a:pt x="0" y="474"/>
                  </a:lnTo>
                  <a:lnTo>
                    <a:pt x="13" y="522"/>
                  </a:lnTo>
                  <a:lnTo>
                    <a:pt x="93" y="541"/>
                  </a:lnTo>
                  <a:lnTo>
                    <a:pt x="80" y="760"/>
                  </a:lnTo>
                  <a:lnTo>
                    <a:pt x="134" y="781"/>
                  </a:lnTo>
                  <a:lnTo>
                    <a:pt x="149" y="942"/>
                  </a:lnTo>
                  <a:lnTo>
                    <a:pt x="138" y="1222"/>
                  </a:lnTo>
                  <a:lnTo>
                    <a:pt x="134" y="1376"/>
                  </a:lnTo>
                  <a:lnTo>
                    <a:pt x="148" y="1381"/>
                  </a:lnTo>
                  <a:lnTo>
                    <a:pt x="148" y="1394"/>
                  </a:lnTo>
                  <a:lnTo>
                    <a:pt x="191" y="1421"/>
                  </a:lnTo>
                  <a:lnTo>
                    <a:pt x="215" y="1440"/>
                  </a:lnTo>
                  <a:lnTo>
                    <a:pt x="232" y="1447"/>
                  </a:lnTo>
                  <a:lnTo>
                    <a:pt x="253" y="1447"/>
                  </a:lnTo>
                  <a:lnTo>
                    <a:pt x="273" y="1442"/>
                  </a:lnTo>
                  <a:lnTo>
                    <a:pt x="277" y="1435"/>
                  </a:lnTo>
                  <a:lnTo>
                    <a:pt x="273" y="1424"/>
                  </a:lnTo>
                  <a:lnTo>
                    <a:pt x="264" y="1412"/>
                  </a:lnTo>
                  <a:lnTo>
                    <a:pt x="250" y="1392"/>
                  </a:lnTo>
                  <a:lnTo>
                    <a:pt x="229" y="1376"/>
                  </a:lnTo>
                  <a:lnTo>
                    <a:pt x="244" y="1381"/>
                  </a:lnTo>
                  <a:lnTo>
                    <a:pt x="244" y="1362"/>
                  </a:lnTo>
                  <a:lnTo>
                    <a:pt x="305" y="1390"/>
                  </a:lnTo>
                  <a:lnTo>
                    <a:pt x="330" y="1390"/>
                  </a:lnTo>
                  <a:lnTo>
                    <a:pt x="337" y="1381"/>
                  </a:lnTo>
                  <a:lnTo>
                    <a:pt x="337" y="1372"/>
                  </a:lnTo>
                  <a:lnTo>
                    <a:pt x="334" y="1363"/>
                  </a:lnTo>
                  <a:lnTo>
                    <a:pt x="330" y="1352"/>
                  </a:lnTo>
                  <a:lnTo>
                    <a:pt x="315" y="1339"/>
                  </a:lnTo>
                  <a:lnTo>
                    <a:pt x="303" y="1326"/>
                  </a:lnTo>
                  <a:lnTo>
                    <a:pt x="319" y="1323"/>
                  </a:lnTo>
                  <a:lnTo>
                    <a:pt x="332" y="1187"/>
                  </a:lnTo>
                  <a:lnTo>
                    <a:pt x="338" y="970"/>
                  </a:lnTo>
                  <a:lnTo>
                    <a:pt x="363" y="792"/>
                  </a:lnTo>
                  <a:lnTo>
                    <a:pt x="370" y="742"/>
                  </a:lnTo>
                  <a:lnTo>
                    <a:pt x="377" y="716"/>
                  </a:lnTo>
                  <a:lnTo>
                    <a:pt x="359" y="607"/>
                  </a:lnTo>
                  <a:lnTo>
                    <a:pt x="352" y="559"/>
                  </a:lnTo>
                  <a:lnTo>
                    <a:pt x="364" y="565"/>
                  </a:lnTo>
                  <a:lnTo>
                    <a:pt x="371" y="558"/>
                  </a:lnTo>
                  <a:lnTo>
                    <a:pt x="377" y="558"/>
                  </a:lnTo>
                  <a:lnTo>
                    <a:pt x="388" y="551"/>
                  </a:lnTo>
                  <a:lnTo>
                    <a:pt x="400" y="552"/>
                  </a:lnTo>
                  <a:lnTo>
                    <a:pt x="405" y="541"/>
                  </a:lnTo>
                  <a:lnTo>
                    <a:pt x="412" y="539"/>
                  </a:lnTo>
                  <a:lnTo>
                    <a:pt x="416" y="529"/>
                  </a:lnTo>
                  <a:lnTo>
                    <a:pt x="426" y="522"/>
                  </a:lnTo>
                  <a:lnTo>
                    <a:pt x="432" y="510"/>
                  </a:lnTo>
                  <a:lnTo>
                    <a:pt x="410" y="461"/>
                  </a:lnTo>
                  <a:lnTo>
                    <a:pt x="419" y="430"/>
                  </a:lnTo>
                  <a:lnTo>
                    <a:pt x="378" y="461"/>
                  </a:lnTo>
                  <a:lnTo>
                    <a:pt x="316" y="248"/>
                  </a:lnTo>
                  <a:lnTo>
                    <a:pt x="268" y="205"/>
                  </a:lnTo>
                  <a:lnTo>
                    <a:pt x="277" y="196"/>
                  </a:lnTo>
                  <a:lnTo>
                    <a:pt x="319" y="189"/>
                  </a:lnTo>
                  <a:lnTo>
                    <a:pt x="323" y="161"/>
                  </a:lnTo>
                  <a:lnTo>
                    <a:pt x="310" y="154"/>
                  </a:lnTo>
                  <a:lnTo>
                    <a:pt x="326" y="153"/>
                  </a:lnTo>
                  <a:lnTo>
                    <a:pt x="324" y="143"/>
                  </a:lnTo>
                  <a:lnTo>
                    <a:pt x="339" y="138"/>
                  </a:lnTo>
                  <a:lnTo>
                    <a:pt x="328" y="102"/>
                  </a:lnTo>
                  <a:lnTo>
                    <a:pt x="338" y="98"/>
                  </a:lnTo>
                  <a:lnTo>
                    <a:pt x="332" y="51"/>
                  </a:lnTo>
                  <a:lnTo>
                    <a:pt x="343" y="51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3"/>
            <p:cNvSpPr>
              <a:spLocks/>
            </p:cNvSpPr>
            <p:nvPr/>
          </p:nvSpPr>
          <p:spPr bwMode="auto">
            <a:xfrm>
              <a:off x="3754" y="1354"/>
              <a:ext cx="161" cy="690"/>
            </a:xfrm>
            <a:custGeom>
              <a:avLst/>
              <a:gdLst>
                <a:gd name="T0" fmla="*/ 7 w 323"/>
                <a:gd name="T1" fmla="*/ 0 h 1382"/>
                <a:gd name="T2" fmla="*/ 7 w 323"/>
                <a:gd name="T3" fmla="*/ 1 h 1382"/>
                <a:gd name="T4" fmla="*/ 7 w 323"/>
                <a:gd name="T5" fmla="*/ 2 h 1382"/>
                <a:gd name="T6" fmla="*/ 7 w 323"/>
                <a:gd name="T7" fmla="*/ 3 h 1382"/>
                <a:gd name="T8" fmla="*/ 7 w 323"/>
                <a:gd name="T9" fmla="*/ 3 h 1382"/>
                <a:gd name="T10" fmla="*/ 7 w 323"/>
                <a:gd name="T11" fmla="*/ 3 h 1382"/>
                <a:gd name="T12" fmla="*/ 7 w 323"/>
                <a:gd name="T13" fmla="*/ 4 h 1382"/>
                <a:gd name="T14" fmla="*/ 7 w 323"/>
                <a:gd name="T15" fmla="*/ 5 h 1382"/>
                <a:gd name="T16" fmla="*/ 9 w 323"/>
                <a:gd name="T17" fmla="*/ 6 h 1382"/>
                <a:gd name="T18" fmla="*/ 10 w 323"/>
                <a:gd name="T19" fmla="*/ 15 h 1382"/>
                <a:gd name="T20" fmla="*/ 9 w 323"/>
                <a:gd name="T21" fmla="*/ 16 h 1382"/>
                <a:gd name="T22" fmla="*/ 9 w 323"/>
                <a:gd name="T23" fmla="*/ 21 h 1382"/>
                <a:gd name="T24" fmla="*/ 8 w 323"/>
                <a:gd name="T25" fmla="*/ 22 h 1382"/>
                <a:gd name="T26" fmla="*/ 8 w 323"/>
                <a:gd name="T27" fmla="*/ 29 h 1382"/>
                <a:gd name="T28" fmla="*/ 7 w 323"/>
                <a:gd name="T29" fmla="*/ 37 h 1382"/>
                <a:gd name="T30" fmla="*/ 8 w 323"/>
                <a:gd name="T31" fmla="*/ 37 h 1382"/>
                <a:gd name="T32" fmla="*/ 9 w 323"/>
                <a:gd name="T33" fmla="*/ 39 h 1382"/>
                <a:gd name="T34" fmla="*/ 9 w 323"/>
                <a:gd name="T35" fmla="*/ 39 h 1382"/>
                <a:gd name="T36" fmla="*/ 9 w 323"/>
                <a:gd name="T37" fmla="*/ 39 h 1382"/>
                <a:gd name="T38" fmla="*/ 7 w 323"/>
                <a:gd name="T39" fmla="*/ 39 h 1382"/>
                <a:gd name="T40" fmla="*/ 6 w 323"/>
                <a:gd name="T41" fmla="*/ 38 h 1382"/>
                <a:gd name="T42" fmla="*/ 6 w 323"/>
                <a:gd name="T43" fmla="*/ 38 h 1382"/>
                <a:gd name="T44" fmla="*/ 6 w 323"/>
                <a:gd name="T45" fmla="*/ 39 h 1382"/>
                <a:gd name="T46" fmla="*/ 5 w 323"/>
                <a:gd name="T47" fmla="*/ 39 h 1382"/>
                <a:gd name="T48" fmla="*/ 6 w 323"/>
                <a:gd name="T49" fmla="*/ 41 h 1382"/>
                <a:gd name="T50" fmla="*/ 6 w 323"/>
                <a:gd name="T51" fmla="*/ 42 h 1382"/>
                <a:gd name="T52" fmla="*/ 5 w 323"/>
                <a:gd name="T53" fmla="*/ 43 h 1382"/>
                <a:gd name="T54" fmla="*/ 4 w 323"/>
                <a:gd name="T55" fmla="*/ 41 h 1382"/>
                <a:gd name="T56" fmla="*/ 4 w 323"/>
                <a:gd name="T57" fmla="*/ 40 h 1382"/>
                <a:gd name="T58" fmla="*/ 4 w 323"/>
                <a:gd name="T59" fmla="*/ 40 h 1382"/>
                <a:gd name="T60" fmla="*/ 3 w 323"/>
                <a:gd name="T61" fmla="*/ 30 h 1382"/>
                <a:gd name="T62" fmla="*/ 4 w 323"/>
                <a:gd name="T63" fmla="*/ 29 h 1382"/>
                <a:gd name="T64" fmla="*/ 2 w 323"/>
                <a:gd name="T65" fmla="*/ 23 h 1382"/>
                <a:gd name="T66" fmla="*/ 2 w 323"/>
                <a:gd name="T67" fmla="*/ 22 h 1382"/>
                <a:gd name="T68" fmla="*/ 1 w 323"/>
                <a:gd name="T69" fmla="*/ 15 h 1382"/>
                <a:gd name="T70" fmla="*/ 0 w 323"/>
                <a:gd name="T71" fmla="*/ 15 h 1382"/>
                <a:gd name="T72" fmla="*/ 0 w 323"/>
                <a:gd name="T73" fmla="*/ 7 h 1382"/>
                <a:gd name="T74" fmla="*/ 3 w 323"/>
                <a:gd name="T75" fmla="*/ 5 h 1382"/>
                <a:gd name="T76" fmla="*/ 4 w 323"/>
                <a:gd name="T77" fmla="*/ 5 h 1382"/>
                <a:gd name="T78" fmla="*/ 4 w 323"/>
                <a:gd name="T79" fmla="*/ 4 h 1382"/>
                <a:gd name="T80" fmla="*/ 4 w 323"/>
                <a:gd name="T81" fmla="*/ 3 h 1382"/>
                <a:gd name="T82" fmla="*/ 3 w 323"/>
                <a:gd name="T83" fmla="*/ 3 h 1382"/>
                <a:gd name="T84" fmla="*/ 3 w 323"/>
                <a:gd name="T85" fmla="*/ 2 h 1382"/>
                <a:gd name="T86" fmla="*/ 3 w 323"/>
                <a:gd name="T87" fmla="*/ 2 h 1382"/>
                <a:gd name="T88" fmla="*/ 3 w 323"/>
                <a:gd name="T89" fmla="*/ 1 h 1382"/>
                <a:gd name="T90" fmla="*/ 3 w 323"/>
                <a:gd name="T91" fmla="*/ 1 h 1382"/>
                <a:gd name="T92" fmla="*/ 3 w 323"/>
                <a:gd name="T93" fmla="*/ 0 h 1382"/>
                <a:gd name="T94" fmla="*/ 4 w 323"/>
                <a:gd name="T95" fmla="*/ 0 h 1382"/>
                <a:gd name="T96" fmla="*/ 5 w 323"/>
                <a:gd name="T97" fmla="*/ 0 h 1382"/>
                <a:gd name="T98" fmla="*/ 5 w 323"/>
                <a:gd name="T99" fmla="*/ 0 h 1382"/>
                <a:gd name="T100" fmla="*/ 6 w 323"/>
                <a:gd name="T101" fmla="*/ 0 h 1382"/>
                <a:gd name="T102" fmla="*/ 6 w 323"/>
                <a:gd name="T103" fmla="*/ 0 h 1382"/>
                <a:gd name="T104" fmla="*/ 7 w 323"/>
                <a:gd name="T105" fmla="*/ 0 h 1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3"/>
                <a:gd name="T160" fmla="*/ 0 h 1382"/>
                <a:gd name="T161" fmla="*/ 323 w 323"/>
                <a:gd name="T162" fmla="*/ 1382 h 1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3" h="1382">
                  <a:moveTo>
                    <a:pt x="247" y="28"/>
                  </a:moveTo>
                  <a:lnTo>
                    <a:pt x="247" y="62"/>
                  </a:lnTo>
                  <a:lnTo>
                    <a:pt x="242" y="72"/>
                  </a:lnTo>
                  <a:lnTo>
                    <a:pt x="255" y="101"/>
                  </a:lnTo>
                  <a:lnTo>
                    <a:pt x="247" y="108"/>
                  </a:lnTo>
                  <a:lnTo>
                    <a:pt x="250" y="119"/>
                  </a:lnTo>
                  <a:lnTo>
                    <a:pt x="240" y="156"/>
                  </a:lnTo>
                  <a:lnTo>
                    <a:pt x="240" y="164"/>
                  </a:lnTo>
                  <a:lnTo>
                    <a:pt x="295" y="200"/>
                  </a:lnTo>
                  <a:lnTo>
                    <a:pt x="323" y="487"/>
                  </a:lnTo>
                  <a:lnTo>
                    <a:pt x="288" y="536"/>
                  </a:lnTo>
                  <a:lnTo>
                    <a:pt x="301" y="690"/>
                  </a:lnTo>
                  <a:lnTo>
                    <a:pt x="279" y="708"/>
                  </a:lnTo>
                  <a:lnTo>
                    <a:pt x="269" y="949"/>
                  </a:lnTo>
                  <a:lnTo>
                    <a:pt x="253" y="1194"/>
                  </a:lnTo>
                  <a:lnTo>
                    <a:pt x="258" y="1208"/>
                  </a:lnTo>
                  <a:lnTo>
                    <a:pt x="316" y="1255"/>
                  </a:lnTo>
                  <a:lnTo>
                    <a:pt x="309" y="1263"/>
                  </a:lnTo>
                  <a:lnTo>
                    <a:pt x="288" y="1271"/>
                  </a:lnTo>
                  <a:lnTo>
                    <a:pt x="254" y="1263"/>
                  </a:lnTo>
                  <a:lnTo>
                    <a:pt x="222" y="1245"/>
                  </a:lnTo>
                  <a:lnTo>
                    <a:pt x="196" y="1236"/>
                  </a:lnTo>
                  <a:lnTo>
                    <a:pt x="196" y="1277"/>
                  </a:lnTo>
                  <a:lnTo>
                    <a:pt x="185" y="1278"/>
                  </a:lnTo>
                  <a:lnTo>
                    <a:pt x="203" y="1316"/>
                  </a:lnTo>
                  <a:lnTo>
                    <a:pt x="195" y="1373"/>
                  </a:lnTo>
                  <a:lnTo>
                    <a:pt x="174" y="1382"/>
                  </a:lnTo>
                  <a:lnTo>
                    <a:pt x="140" y="1333"/>
                  </a:lnTo>
                  <a:lnTo>
                    <a:pt x="140" y="1299"/>
                  </a:lnTo>
                  <a:lnTo>
                    <a:pt x="129" y="1294"/>
                  </a:lnTo>
                  <a:lnTo>
                    <a:pt x="116" y="980"/>
                  </a:lnTo>
                  <a:lnTo>
                    <a:pt x="129" y="948"/>
                  </a:lnTo>
                  <a:lnTo>
                    <a:pt x="91" y="737"/>
                  </a:lnTo>
                  <a:lnTo>
                    <a:pt x="69" y="729"/>
                  </a:lnTo>
                  <a:lnTo>
                    <a:pt x="60" y="511"/>
                  </a:lnTo>
                  <a:lnTo>
                    <a:pt x="0" y="485"/>
                  </a:lnTo>
                  <a:lnTo>
                    <a:pt x="27" y="248"/>
                  </a:lnTo>
                  <a:lnTo>
                    <a:pt x="118" y="184"/>
                  </a:lnTo>
                  <a:lnTo>
                    <a:pt x="141" y="163"/>
                  </a:lnTo>
                  <a:lnTo>
                    <a:pt x="142" y="140"/>
                  </a:lnTo>
                  <a:lnTo>
                    <a:pt x="133" y="124"/>
                  </a:lnTo>
                  <a:lnTo>
                    <a:pt x="123" y="111"/>
                  </a:lnTo>
                  <a:lnTo>
                    <a:pt x="113" y="94"/>
                  </a:lnTo>
                  <a:lnTo>
                    <a:pt x="108" y="78"/>
                  </a:lnTo>
                  <a:lnTo>
                    <a:pt x="108" y="61"/>
                  </a:lnTo>
                  <a:lnTo>
                    <a:pt x="113" y="45"/>
                  </a:lnTo>
                  <a:lnTo>
                    <a:pt x="124" y="25"/>
                  </a:lnTo>
                  <a:lnTo>
                    <a:pt x="141" y="11"/>
                  </a:lnTo>
                  <a:lnTo>
                    <a:pt x="160" y="3"/>
                  </a:lnTo>
                  <a:lnTo>
                    <a:pt x="182" y="0"/>
                  </a:lnTo>
                  <a:lnTo>
                    <a:pt x="203" y="5"/>
                  </a:lnTo>
                  <a:lnTo>
                    <a:pt x="222" y="10"/>
                  </a:lnTo>
                  <a:lnTo>
                    <a:pt x="247" y="2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74"/>
            <p:cNvSpPr>
              <a:spLocks/>
            </p:cNvSpPr>
            <p:nvPr/>
          </p:nvSpPr>
          <p:spPr bwMode="auto">
            <a:xfrm>
              <a:off x="3401" y="1347"/>
              <a:ext cx="191" cy="628"/>
            </a:xfrm>
            <a:custGeom>
              <a:avLst/>
              <a:gdLst>
                <a:gd name="T0" fmla="*/ 7 w 382"/>
                <a:gd name="T1" fmla="*/ 0 h 1257"/>
                <a:gd name="T2" fmla="*/ 10 w 382"/>
                <a:gd name="T3" fmla="*/ 0 h 1257"/>
                <a:gd name="T4" fmla="*/ 11 w 382"/>
                <a:gd name="T5" fmla="*/ 0 h 1257"/>
                <a:gd name="T6" fmla="*/ 11 w 382"/>
                <a:gd name="T7" fmla="*/ 0 h 1257"/>
                <a:gd name="T8" fmla="*/ 12 w 382"/>
                <a:gd name="T9" fmla="*/ 2 h 1257"/>
                <a:gd name="T10" fmla="*/ 11 w 382"/>
                <a:gd name="T11" fmla="*/ 3 h 1257"/>
                <a:gd name="T12" fmla="*/ 11 w 382"/>
                <a:gd name="T13" fmla="*/ 4 h 1257"/>
                <a:gd name="T14" fmla="*/ 10 w 382"/>
                <a:gd name="T15" fmla="*/ 4 h 1257"/>
                <a:gd name="T16" fmla="*/ 10 w 382"/>
                <a:gd name="T17" fmla="*/ 5 h 1257"/>
                <a:gd name="T18" fmla="*/ 9 w 382"/>
                <a:gd name="T19" fmla="*/ 5 h 1257"/>
                <a:gd name="T20" fmla="*/ 9 w 382"/>
                <a:gd name="T21" fmla="*/ 5 h 1257"/>
                <a:gd name="T22" fmla="*/ 11 w 382"/>
                <a:gd name="T23" fmla="*/ 7 h 1257"/>
                <a:gd name="T24" fmla="*/ 12 w 382"/>
                <a:gd name="T25" fmla="*/ 12 h 1257"/>
                <a:gd name="T26" fmla="*/ 11 w 382"/>
                <a:gd name="T27" fmla="*/ 14 h 1257"/>
                <a:gd name="T28" fmla="*/ 11 w 382"/>
                <a:gd name="T29" fmla="*/ 24 h 1257"/>
                <a:gd name="T30" fmla="*/ 10 w 382"/>
                <a:gd name="T31" fmla="*/ 24 h 1257"/>
                <a:gd name="T32" fmla="*/ 10 w 382"/>
                <a:gd name="T33" fmla="*/ 26 h 1257"/>
                <a:gd name="T34" fmla="*/ 9 w 382"/>
                <a:gd name="T35" fmla="*/ 30 h 1257"/>
                <a:gd name="T36" fmla="*/ 9 w 382"/>
                <a:gd name="T37" fmla="*/ 33 h 1257"/>
                <a:gd name="T38" fmla="*/ 11 w 382"/>
                <a:gd name="T39" fmla="*/ 34 h 1257"/>
                <a:gd name="T40" fmla="*/ 12 w 382"/>
                <a:gd name="T41" fmla="*/ 35 h 1257"/>
                <a:gd name="T42" fmla="*/ 12 w 382"/>
                <a:gd name="T43" fmla="*/ 35 h 1257"/>
                <a:gd name="T44" fmla="*/ 9 w 382"/>
                <a:gd name="T45" fmla="*/ 35 h 1257"/>
                <a:gd name="T46" fmla="*/ 9 w 382"/>
                <a:gd name="T47" fmla="*/ 34 h 1257"/>
                <a:gd name="T48" fmla="*/ 9 w 382"/>
                <a:gd name="T49" fmla="*/ 35 h 1257"/>
                <a:gd name="T50" fmla="*/ 7 w 382"/>
                <a:gd name="T51" fmla="*/ 35 h 1257"/>
                <a:gd name="T52" fmla="*/ 7 w 382"/>
                <a:gd name="T53" fmla="*/ 33 h 1257"/>
                <a:gd name="T54" fmla="*/ 7 w 382"/>
                <a:gd name="T55" fmla="*/ 26 h 1257"/>
                <a:gd name="T56" fmla="*/ 6 w 382"/>
                <a:gd name="T57" fmla="*/ 26 h 1257"/>
                <a:gd name="T58" fmla="*/ 5 w 382"/>
                <a:gd name="T59" fmla="*/ 32 h 1257"/>
                <a:gd name="T60" fmla="*/ 5 w 382"/>
                <a:gd name="T61" fmla="*/ 36 h 1257"/>
                <a:gd name="T62" fmla="*/ 5 w 382"/>
                <a:gd name="T63" fmla="*/ 38 h 1257"/>
                <a:gd name="T64" fmla="*/ 3 w 382"/>
                <a:gd name="T65" fmla="*/ 39 h 1257"/>
                <a:gd name="T66" fmla="*/ 3 w 382"/>
                <a:gd name="T67" fmla="*/ 38 h 1257"/>
                <a:gd name="T68" fmla="*/ 3 w 382"/>
                <a:gd name="T69" fmla="*/ 37 h 1257"/>
                <a:gd name="T70" fmla="*/ 5 w 382"/>
                <a:gd name="T71" fmla="*/ 34 h 1257"/>
                <a:gd name="T72" fmla="*/ 5 w 382"/>
                <a:gd name="T73" fmla="*/ 25 h 1257"/>
                <a:gd name="T74" fmla="*/ 5 w 382"/>
                <a:gd name="T75" fmla="*/ 15 h 1257"/>
                <a:gd name="T76" fmla="*/ 3 w 382"/>
                <a:gd name="T77" fmla="*/ 15 h 1257"/>
                <a:gd name="T78" fmla="*/ 3 w 382"/>
                <a:gd name="T79" fmla="*/ 13 h 1257"/>
                <a:gd name="T80" fmla="*/ 3 w 382"/>
                <a:gd name="T81" fmla="*/ 11 h 1257"/>
                <a:gd name="T82" fmla="*/ 3 w 382"/>
                <a:gd name="T83" fmla="*/ 11 h 1257"/>
                <a:gd name="T84" fmla="*/ 3 w 382"/>
                <a:gd name="T85" fmla="*/ 13 h 1257"/>
                <a:gd name="T86" fmla="*/ 3 w 382"/>
                <a:gd name="T87" fmla="*/ 14 h 1257"/>
                <a:gd name="T88" fmla="*/ 3 w 382"/>
                <a:gd name="T89" fmla="*/ 13 h 1257"/>
                <a:gd name="T90" fmla="*/ 1 w 382"/>
                <a:gd name="T91" fmla="*/ 13 h 1257"/>
                <a:gd name="T92" fmla="*/ 1 w 382"/>
                <a:gd name="T93" fmla="*/ 13 h 1257"/>
                <a:gd name="T94" fmla="*/ 0 w 382"/>
                <a:gd name="T95" fmla="*/ 11 h 1257"/>
                <a:gd name="T96" fmla="*/ 0 w 382"/>
                <a:gd name="T97" fmla="*/ 11 h 1257"/>
                <a:gd name="T98" fmla="*/ 1 w 382"/>
                <a:gd name="T99" fmla="*/ 10 h 1257"/>
                <a:gd name="T100" fmla="*/ 3 w 382"/>
                <a:gd name="T101" fmla="*/ 9 h 1257"/>
                <a:gd name="T102" fmla="*/ 3 w 382"/>
                <a:gd name="T103" fmla="*/ 7 h 1257"/>
                <a:gd name="T104" fmla="*/ 6 w 382"/>
                <a:gd name="T105" fmla="*/ 5 h 1257"/>
                <a:gd name="T106" fmla="*/ 7 w 382"/>
                <a:gd name="T107" fmla="*/ 5 h 1257"/>
                <a:gd name="T108" fmla="*/ 7 w 382"/>
                <a:gd name="T109" fmla="*/ 4 h 1257"/>
                <a:gd name="T110" fmla="*/ 6 w 382"/>
                <a:gd name="T111" fmla="*/ 3 h 1257"/>
                <a:gd name="T112" fmla="*/ 6 w 382"/>
                <a:gd name="T113" fmla="*/ 1 h 1257"/>
                <a:gd name="T114" fmla="*/ 6 w 382"/>
                <a:gd name="T115" fmla="*/ 1 h 1257"/>
                <a:gd name="T116" fmla="*/ 7 w 382"/>
                <a:gd name="T117" fmla="*/ 0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2"/>
                <a:gd name="T178" fmla="*/ 0 h 1257"/>
                <a:gd name="T179" fmla="*/ 382 w 382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2" h="1257">
                  <a:moveTo>
                    <a:pt x="233" y="15"/>
                  </a:moveTo>
                  <a:lnTo>
                    <a:pt x="307" y="0"/>
                  </a:lnTo>
                  <a:lnTo>
                    <a:pt x="336" y="30"/>
                  </a:lnTo>
                  <a:lnTo>
                    <a:pt x="349" y="20"/>
                  </a:lnTo>
                  <a:lnTo>
                    <a:pt x="369" y="75"/>
                  </a:lnTo>
                  <a:lnTo>
                    <a:pt x="328" y="111"/>
                  </a:lnTo>
                  <a:lnTo>
                    <a:pt x="325" y="139"/>
                  </a:lnTo>
                  <a:lnTo>
                    <a:pt x="316" y="142"/>
                  </a:lnTo>
                  <a:lnTo>
                    <a:pt x="307" y="170"/>
                  </a:lnTo>
                  <a:lnTo>
                    <a:pt x="278" y="176"/>
                  </a:lnTo>
                  <a:lnTo>
                    <a:pt x="278" y="187"/>
                  </a:lnTo>
                  <a:lnTo>
                    <a:pt x="328" y="224"/>
                  </a:lnTo>
                  <a:lnTo>
                    <a:pt x="369" y="406"/>
                  </a:lnTo>
                  <a:lnTo>
                    <a:pt x="336" y="453"/>
                  </a:lnTo>
                  <a:lnTo>
                    <a:pt x="336" y="782"/>
                  </a:lnTo>
                  <a:lnTo>
                    <a:pt x="296" y="796"/>
                  </a:lnTo>
                  <a:lnTo>
                    <a:pt x="289" y="848"/>
                  </a:lnTo>
                  <a:lnTo>
                    <a:pt x="274" y="987"/>
                  </a:lnTo>
                  <a:lnTo>
                    <a:pt x="274" y="1063"/>
                  </a:lnTo>
                  <a:lnTo>
                    <a:pt x="336" y="1108"/>
                  </a:lnTo>
                  <a:lnTo>
                    <a:pt x="380" y="1132"/>
                  </a:lnTo>
                  <a:lnTo>
                    <a:pt x="382" y="1147"/>
                  </a:lnTo>
                  <a:lnTo>
                    <a:pt x="285" y="1125"/>
                  </a:lnTo>
                  <a:lnTo>
                    <a:pt x="274" y="1110"/>
                  </a:lnTo>
                  <a:lnTo>
                    <a:pt x="265" y="1125"/>
                  </a:lnTo>
                  <a:lnTo>
                    <a:pt x="254" y="1125"/>
                  </a:lnTo>
                  <a:lnTo>
                    <a:pt x="242" y="1072"/>
                  </a:lnTo>
                  <a:lnTo>
                    <a:pt x="233" y="833"/>
                  </a:lnTo>
                  <a:lnTo>
                    <a:pt x="212" y="833"/>
                  </a:lnTo>
                  <a:lnTo>
                    <a:pt x="160" y="1045"/>
                  </a:lnTo>
                  <a:lnTo>
                    <a:pt x="160" y="1176"/>
                  </a:lnTo>
                  <a:lnTo>
                    <a:pt x="138" y="1242"/>
                  </a:lnTo>
                  <a:lnTo>
                    <a:pt x="117" y="1257"/>
                  </a:lnTo>
                  <a:lnTo>
                    <a:pt x="106" y="1221"/>
                  </a:lnTo>
                  <a:lnTo>
                    <a:pt x="120" y="1184"/>
                  </a:lnTo>
                  <a:lnTo>
                    <a:pt x="138" y="1101"/>
                  </a:lnTo>
                  <a:lnTo>
                    <a:pt x="141" y="800"/>
                  </a:lnTo>
                  <a:lnTo>
                    <a:pt x="158" y="505"/>
                  </a:lnTo>
                  <a:lnTo>
                    <a:pt x="127" y="480"/>
                  </a:lnTo>
                  <a:lnTo>
                    <a:pt x="127" y="438"/>
                  </a:lnTo>
                  <a:lnTo>
                    <a:pt x="127" y="358"/>
                  </a:lnTo>
                  <a:lnTo>
                    <a:pt x="84" y="378"/>
                  </a:lnTo>
                  <a:lnTo>
                    <a:pt x="120" y="429"/>
                  </a:lnTo>
                  <a:lnTo>
                    <a:pt x="120" y="475"/>
                  </a:lnTo>
                  <a:lnTo>
                    <a:pt x="83" y="446"/>
                  </a:lnTo>
                  <a:lnTo>
                    <a:pt x="61" y="417"/>
                  </a:lnTo>
                  <a:lnTo>
                    <a:pt x="41" y="424"/>
                  </a:lnTo>
                  <a:lnTo>
                    <a:pt x="0" y="374"/>
                  </a:lnTo>
                  <a:lnTo>
                    <a:pt x="0" y="358"/>
                  </a:lnTo>
                  <a:lnTo>
                    <a:pt x="21" y="349"/>
                  </a:lnTo>
                  <a:lnTo>
                    <a:pt x="70" y="294"/>
                  </a:lnTo>
                  <a:lnTo>
                    <a:pt x="120" y="248"/>
                  </a:lnTo>
                  <a:lnTo>
                    <a:pt x="185" y="190"/>
                  </a:lnTo>
                  <a:lnTo>
                    <a:pt x="233" y="172"/>
                  </a:lnTo>
                  <a:lnTo>
                    <a:pt x="233" y="133"/>
                  </a:lnTo>
                  <a:lnTo>
                    <a:pt x="212" y="113"/>
                  </a:lnTo>
                  <a:lnTo>
                    <a:pt x="212" y="60"/>
                  </a:lnTo>
                  <a:lnTo>
                    <a:pt x="201" y="52"/>
                  </a:lnTo>
                  <a:lnTo>
                    <a:pt x="233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75"/>
            <p:cNvSpPr>
              <a:spLocks/>
            </p:cNvSpPr>
            <p:nvPr/>
          </p:nvSpPr>
          <p:spPr bwMode="auto">
            <a:xfrm>
              <a:off x="2835" y="1362"/>
              <a:ext cx="183" cy="777"/>
            </a:xfrm>
            <a:custGeom>
              <a:avLst/>
              <a:gdLst>
                <a:gd name="T0" fmla="*/ 3 w 365"/>
                <a:gd name="T1" fmla="*/ 1 h 1553"/>
                <a:gd name="T2" fmla="*/ 3 w 365"/>
                <a:gd name="T3" fmla="*/ 3 h 1553"/>
                <a:gd name="T4" fmla="*/ 3 w 365"/>
                <a:gd name="T5" fmla="*/ 3 h 1553"/>
                <a:gd name="T6" fmla="*/ 3 w 365"/>
                <a:gd name="T7" fmla="*/ 4 h 1553"/>
                <a:gd name="T8" fmla="*/ 3 w 365"/>
                <a:gd name="T9" fmla="*/ 4 h 1553"/>
                <a:gd name="T10" fmla="*/ 3 w 365"/>
                <a:gd name="T11" fmla="*/ 5 h 1553"/>
                <a:gd name="T12" fmla="*/ 3 w 365"/>
                <a:gd name="T13" fmla="*/ 6 h 1553"/>
                <a:gd name="T14" fmla="*/ 3 w 365"/>
                <a:gd name="T15" fmla="*/ 6 h 1553"/>
                <a:gd name="T16" fmla="*/ 1 w 365"/>
                <a:gd name="T17" fmla="*/ 7 h 1553"/>
                <a:gd name="T18" fmla="*/ 0 w 365"/>
                <a:gd name="T19" fmla="*/ 18 h 1553"/>
                <a:gd name="T20" fmla="*/ 2 w 365"/>
                <a:gd name="T21" fmla="*/ 19 h 1553"/>
                <a:gd name="T22" fmla="*/ 1 w 365"/>
                <a:gd name="T23" fmla="*/ 25 h 1553"/>
                <a:gd name="T24" fmla="*/ 2 w 365"/>
                <a:gd name="T25" fmla="*/ 25 h 1553"/>
                <a:gd name="T26" fmla="*/ 2 w 365"/>
                <a:gd name="T27" fmla="*/ 34 h 1553"/>
                <a:gd name="T28" fmla="*/ 3 w 365"/>
                <a:gd name="T29" fmla="*/ 42 h 1553"/>
                <a:gd name="T30" fmla="*/ 3 w 365"/>
                <a:gd name="T31" fmla="*/ 43 h 1553"/>
                <a:gd name="T32" fmla="*/ 1 w 365"/>
                <a:gd name="T33" fmla="*/ 45 h 1553"/>
                <a:gd name="T34" fmla="*/ 1 w 365"/>
                <a:gd name="T35" fmla="*/ 45 h 1553"/>
                <a:gd name="T36" fmla="*/ 2 w 365"/>
                <a:gd name="T37" fmla="*/ 45 h 1553"/>
                <a:gd name="T38" fmla="*/ 3 w 365"/>
                <a:gd name="T39" fmla="*/ 45 h 1553"/>
                <a:gd name="T40" fmla="*/ 4 w 365"/>
                <a:gd name="T41" fmla="*/ 44 h 1553"/>
                <a:gd name="T42" fmla="*/ 5 w 365"/>
                <a:gd name="T43" fmla="*/ 44 h 1553"/>
                <a:gd name="T44" fmla="*/ 5 w 365"/>
                <a:gd name="T45" fmla="*/ 45 h 1553"/>
                <a:gd name="T46" fmla="*/ 5 w 365"/>
                <a:gd name="T47" fmla="*/ 45 h 1553"/>
                <a:gd name="T48" fmla="*/ 5 w 365"/>
                <a:gd name="T49" fmla="*/ 47 h 1553"/>
                <a:gd name="T50" fmla="*/ 5 w 365"/>
                <a:gd name="T51" fmla="*/ 49 h 1553"/>
                <a:gd name="T52" fmla="*/ 6 w 365"/>
                <a:gd name="T53" fmla="*/ 49 h 1553"/>
                <a:gd name="T54" fmla="*/ 7 w 365"/>
                <a:gd name="T55" fmla="*/ 47 h 1553"/>
                <a:gd name="T56" fmla="*/ 7 w 365"/>
                <a:gd name="T57" fmla="*/ 46 h 1553"/>
                <a:gd name="T58" fmla="*/ 7 w 365"/>
                <a:gd name="T59" fmla="*/ 46 h 1553"/>
                <a:gd name="T60" fmla="*/ 8 w 365"/>
                <a:gd name="T61" fmla="*/ 35 h 1553"/>
                <a:gd name="T62" fmla="*/ 7 w 365"/>
                <a:gd name="T63" fmla="*/ 34 h 1553"/>
                <a:gd name="T64" fmla="*/ 9 w 365"/>
                <a:gd name="T65" fmla="*/ 26 h 1553"/>
                <a:gd name="T66" fmla="*/ 9 w 365"/>
                <a:gd name="T67" fmla="*/ 26 h 1553"/>
                <a:gd name="T68" fmla="*/ 10 w 365"/>
                <a:gd name="T69" fmla="*/ 18 h 1553"/>
                <a:gd name="T70" fmla="*/ 12 w 365"/>
                <a:gd name="T71" fmla="*/ 18 h 1553"/>
                <a:gd name="T72" fmla="*/ 11 w 365"/>
                <a:gd name="T73" fmla="*/ 9 h 1553"/>
                <a:gd name="T74" fmla="*/ 8 w 365"/>
                <a:gd name="T75" fmla="*/ 7 h 1553"/>
                <a:gd name="T76" fmla="*/ 7 w 365"/>
                <a:gd name="T77" fmla="*/ 6 h 1553"/>
                <a:gd name="T78" fmla="*/ 7 w 365"/>
                <a:gd name="T79" fmla="*/ 5 h 1553"/>
                <a:gd name="T80" fmla="*/ 7 w 365"/>
                <a:gd name="T81" fmla="*/ 5 h 1553"/>
                <a:gd name="T82" fmla="*/ 8 w 365"/>
                <a:gd name="T83" fmla="*/ 4 h 1553"/>
                <a:gd name="T84" fmla="*/ 8 w 365"/>
                <a:gd name="T85" fmla="*/ 4 h 1553"/>
                <a:gd name="T86" fmla="*/ 8 w 365"/>
                <a:gd name="T87" fmla="*/ 3 h 1553"/>
                <a:gd name="T88" fmla="*/ 8 w 365"/>
                <a:gd name="T89" fmla="*/ 3 h 1553"/>
                <a:gd name="T90" fmla="*/ 8 w 365"/>
                <a:gd name="T91" fmla="*/ 2 h 1553"/>
                <a:gd name="T92" fmla="*/ 7 w 365"/>
                <a:gd name="T93" fmla="*/ 1 h 1553"/>
                <a:gd name="T94" fmla="*/ 7 w 365"/>
                <a:gd name="T95" fmla="*/ 1 h 1553"/>
                <a:gd name="T96" fmla="*/ 6 w 365"/>
                <a:gd name="T97" fmla="*/ 1 h 1553"/>
                <a:gd name="T98" fmla="*/ 5 w 365"/>
                <a:gd name="T99" fmla="*/ 0 h 1553"/>
                <a:gd name="T100" fmla="*/ 5 w 365"/>
                <a:gd name="T101" fmla="*/ 1 h 1553"/>
                <a:gd name="T102" fmla="*/ 4 w 365"/>
                <a:gd name="T103" fmla="*/ 1 h 1553"/>
                <a:gd name="T104" fmla="*/ 3 w 365"/>
                <a:gd name="T105" fmla="*/ 1 h 15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5"/>
                <a:gd name="T160" fmla="*/ 0 h 1553"/>
                <a:gd name="T161" fmla="*/ 365 w 365"/>
                <a:gd name="T162" fmla="*/ 1553 h 15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5" h="1553">
                  <a:moveTo>
                    <a:pt x="85" y="30"/>
                  </a:moveTo>
                  <a:lnTo>
                    <a:pt x="85" y="69"/>
                  </a:lnTo>
                  <a:lnTo>
                    <a:pt x="92" y="80"/>
                  </a:lnTo>
                  <a:lnTo>
                    <a:pt x="76" y="113"/>
                  </a:lnTo>
                  <a:lnTo>
                    <a:pt x="85" y="120"/>
                  </a:lnTo>
                  <a:lnTo>
                    <a:pt x="83" y="132"/>
                  </a:lnTo>
                  <a:lnTo>
                    <a:pt x="94" y="175"/>
                  </a:lnTo>
                  <a:lnTo>
                    <a:pt x="94" y="183"/>
                  </a:lnTo>
                  <a:lnTo>
                    <a:pt x="30" y="224"/>
                  </a:lnTo>
                  <a:lnTo>
                    <a:pt x="0" y="547"/>
                  </a:lnTo>
                  <a:lnTo>
                    <a:pt x="38" y="602"/>
                  </a:lnTo>
                  <a:lnTo>
                    <a:pt x="25" y="775"/>
                  </a:lnTo>
                  <a:lnTo>
                    <a:pt x="49" y="796"/>
                  </a:lnTo>
                  <a:lnTo>
                    <a:pt x="61" y="1067"/>
                  </a:lnTo>
                  <a:lnTo>
                    <a:pt x="78" y="1343"/>
                  </a:lnTo>
                  <a:lnTo>
                    <a:pt x="73" y="1359"/>
                  </a:lnTo>
                  <a:lnTo>
                    <a:pt x="7" y="1411"/>
                  </a:lnTo>
                  <a:lnTo>
                    <a:pt x="15" y="1421"/>
                  </a:lnTo>
                  <a:lnTo>
                    <a:pt x="38" y="1429"/>
                  </a:lnTo>
                  <a:lnTo>
                    <a:pt x="77" y="1421"/>
                  </a:lnTo>
                  <a:lnTo>
                    <a:pt x="113" y="1400"/>
                  </a:lnTo>
                  <a:lnTo>
                    <a:pt x="143" y="1389"/>
                  </a:lnTo>
                  <a:lnTo>
                    <a:pt x="143" y="1436"/>
                  </a:lnTo>
                  <a:lnTo>
                    <a:pt x="156" y="1438"/>
                  </a:lnTo>
                  <a:lnTo>
                    <a:pt x="135" y="1479"/>
                  </a:lnTo>
                  <a:lnTo>
                    <a:pt x="145" y="1545"/>
                  </a:lnTo>
                  <a:lnTo>
                    <a:pt x="168" y="1553"/>
                  </a:lnTo>
                  <a:lnTo>
                    <a:pt x="208" y="1500"/>
                  </a:lnTo>
                  <a:lnTo>
                    <a:pt x="208" y="1461"/>
                  </a:lnTo>
                  <a:lnTo>
                    <a:pt x="220" y="1454"/>
                  </a:lnTo>
                  <a:lnTo>
                    <a:pt x="234" y="1102"/>
                  </a:lnTo>
                  <a:lnTo>
                    <a:pt x="220" y="1066"/>
                  </a:lnTo>
                  <a:lnTo>
                    <a:pt x="262" y="829"/>
                  </a:lnTo>
                  <a:lnTo>
                    <a:pt x="288" y="819"/>
                  </a:lnTo>
                  <a:lnTo>
                    <a:pt x="299" y="574"/>
                  </a:lnTo>
                  <a:lnTo>
                    <a:pt x="365" y="545"/>
                  </a:lnTo>
                  <a:lnTo>
                    <a:pt x="336" y="278"/>
                  </a:lnTo>
                  <a:lnTo>
                    <a:pt x="233" y="205"/>
                  </a:lnTo>
                  <a:lnTo>
                    <a:pt x="207" y="182"/>
                  </a:lnTo>
                  <a:lnTo>
                    <a:pt x="204" y="156"/>
                  </a:lnTo>
                  <a:lnTo>
                    <a:pt x="215" y="139"/>
                  </a:lnTo>
                  <a:lnTo>
                    <a:pt x="226" y="124"/>
                  </a:lnTo>
                  <a:lnTo>
                    <a:pt x="237" y="105"/>
                  </a:lnTo>
                  <a:lnTo>
                    <a:pt x="244" y="87"/>
                  </a:lnTo>
                  <a:lnTo>
                    <a:pt x="244" y="67"/>
                  </a:lnTo>
                  <a:lnTo>
                    <a:pt x="237" y="50"/>
                  </a:lnTo>
                  <a:lnTo>
                    <a:pt x="224" y="28"/>
                  </a:lnTo>
                  <a:lnTo>
                    <a:pt x="207" y="12"/>
                  </a:lnTo>
                  <a:lnTo>
                    <a:pt x="185" y="3"/>
                  </a:lnTo>
                  <a:lnTo>
                    <a:pt x="158" y="0"/>
                  </a:lnTo>
                  <a:lnTo>
                    <a:pt x="135" y="4"/>
                  </a:lnTo>
                  <a:lnTo>
                    <a:pt x="113" y="10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76"/>
            <p:cNvSpPr>
              <a:spLocks/>
            </p:cNvSpPr>
            <p:nvPr/>
          </p:nvSpPr>
          <p:spPr bwMode="auto">
            <a:xfrm>
              <a:off x="5040" y="1271"/>
              <a:ext cx="193" cy="607"/>
            </a:xfrm>
            <a:custGeom>
              <a:avLst/>
              <a:gdLst>
                <a:gd name="T0" fmla="*/ 7 w 386"/>
                <a:gd name="T1" fmla="*/ 0 h 1215"/>
                <a:gd name="T2" fmla="*/ 5 w 386"/>
                <a:gd name="T3" fmla="*/ 1 h 1215"/>
                <a:gd name="T4" fmla="*/ 5 w 386"/>
                <a:gd name="T5" fmla="*/ 3 h 1215"/>
                <a:gd name="T6" fmla="*/ 3 w 386"/>
                <a:gd name="T7" fmla="*/ 4 h 1215"/>
                <a:gd name="T8" fmla="*/ 1 w 386"/>
                <a:gd name="T9" fmla="*/ 6 h 1215"/>
                <a:gd name="T10" fmla="*/ 1 w 386"/>
                <a:gd name="T11" fmla="*/ 13 h 1215"/>
                <a:gd name="T12" fmla="*/ 3 w 386"/>
                <a:gd name="T13" fmla="*/ 19 h 1215"/>
                <a:gd name="T14" fmla="*/ 5 w 386"/>
                <a:gd name="T15" fmla="*/ 24 h 1215"/>
                <a:gd name="T16" fmla="*/ 3 w 386"/>
                <a:gd name="T17" fmla="*/ 36 h 1215"/>
                <a:gd name="T18" fmla="*/ 5 w 386"/>
                <a:gd name="T19" fmla="*/ 36 h 1215"/>
                <a:gd name="T20" fmla="*/ 6 w 386"/>
                <a:gd name="T21" fmla="*/ 37 h 1215"/>
                <a:gd name="T22" fmla="*/ 7 w 386"/>
                <a:gd name="T23" fmla="*/ 37 h 1215"/>
                <a:gd name="T24" fmla="*/ 7 w 386"/>
                <a:gd name="T25" fmla="*/ 37 h 1215"/>
                <a:gd name="T26" fmla="*/ 7 w 386"/>
                <a:gd name="T27" fmla="*/ 37 h 1215"/>
                <a:gd name="T28" fmla="*/ 6 w 386"/>
                <a:gd name="T29" fmla="*/ 36 h 1215"/>
                <a:gd name="T30" fmla="*/ 6 w 386"/>
                <a:gd name="T31" fmla="*/ 35 h 1215"/>
                <a:gd name="T32" fmla="*/ 10 w 386"/>
                <a:gd name="T33" fmla="*/ 36 h 1215"/>
                <a:gd name="T34" fmla="*/ 10 w 386"/>
                <a:gd name="T35" fmla="*/ 35 h 1215"/>
                <a:gd name="T36" fmla="*/ 10 w 386"/>
                <a:gd name="T37" fmla="*/ 35 h 1215"/>
                <a:gd name="T38" fmla="*/ 9 w 386"/>
                <a:gd name="T39" fmla="*/ 34 h 1215"/>
                <a:gd name="T40" fmla="*/ 10 w 386"/>
                <a:gd name="T41" fmla="*/ 31 h 1215"/>
                <a:gd name="T42" fmla="*/ 11 w 386"/>
                <a:gd name="T43" fmla="*/ 20 h 1215"/>
                <a:gd name="T44" fmla="*/ 11 w 386"/>
                <a:gd name="T45" fmla="*/ 18 h 1215"/>
                <a:gd name="T46" fmla="*/ 10 w 386"/>
                <a:gd name="T47" fmla="*/ 14 h 1215"/>
                <a:gd name="T48" fmla="*/ 11 w 386"/>
                <a:gd name="T49" fmla="*/ 14 h 1215"/>
                <a:gd name="T50" fmla="*/ 11 w 386"/>
                <a:gd name="T51" fmla="*/ 14 h 1215"/>
                <a:gd name="T52" fmla="*/ 12 w 386"/>
                <a:gd name="T53" fmla="*/ 14 h 1215"/>
                <a:gd name="T54" fmla="*/ 12 w 386"/>
                <a:gd name="T55" fmla="*/ 13 h 1215"/>
                <a:gd name="T56" fmla="*/ 12 w 386"/>
                <a:gd name="T57" fmla="*/ 13 h 1215"/>
                <a:gd name="T58" fmla="*/ 12 w 386"/>
                <a:gd name="T59" fmla="*/ 11 h 1215"/>
                <a:gd name="T60" fmla="*/ 9 w 386"/>
                <a:gd name="T61" fmla="*/ 6 h 1215"/>
                <a:gd name="T62" fmla="*/ 7 w 386"/>
                <a:gd name="T63" fmla="*/ 5 h 1215"/>
                <a:gd name="T64" fmla="*/ 10 w 386"/>
                <a:gd name="T65" fmla="*/ 4 h 1215"/>
                <a:gd name="T66" fmla="*/ 10 w 386"/>
                <a:gd name="T67" fmla="*/ 4 h 1215"/>
                <a:gd name="T68" fmla="*/ 10 w 386"/>
                <a:gd name="T69" fmla="*/ 3 h 1215"/>
                <a:gd name="T70" fmla="*/ 10 w 386"/>
                <a:gd name="T71" fmla="*/ 2 h 1215"/>
                <a:gd name="T72" fmla="*/ 10 w 386"/>
                <a:gd name="T73" fmla="*/ 1 h 1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6"/>
                <a:gd name="T112" fmla="*/ 0 h 1215"/>
                <a:gd name="T113" fmla="*/ 386 w 386"/>
                <a:gd name="T114" fmla="*/ 1215 h 1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6" h="1215">
                  <a:moveTo>
                    <a:pt x="289" y="14"/>
                  </a:moveTo>
                  <a:lnTo>
                    <a:pt x="242" y="0"/>
                  </a:lnTo>
                  <a:lnTo>
                    <a:pt x="193" y="7"/>
                  </a:lnTo>
                  <a:lnTo>
                    <a:pt x="157" y="37"/>
                  </a:lnTo>
                  <a:lnTo>
                    <a:pt x="145" y="76"/>
                  </a:lnTo>
                  <a:lnTo>
                    <a:pt x="156" y="120"/>
                  </a:lnTo>
                  <a:lnTo>
                    <a:pt x="139" y="146"/>
                  </a:lnTo>
                  <a:lnTo>
                    <a:pt x="114" y="159"/>
                  </a:lnTo>
                  <a:lnTo>
                    <a:pt x="47" y="185"/>
                  </a:lnTo>
                  <a:lnTo>
                    <a:pt x="28" y="201"/>
                  </a:lnTo>
                  <a:lnTo>
                    <a:pt x="0" y="397"/>
                  </a:lnTo>
                  <a:lnTo>
                    <a:pt x="11" y="437"/>
                  </a:lnTo>
                  <a:lnTo>
                    <a:pt x="83" y="453"/>
                  </a:lnTo>
                  <a:lnTo>
                    <a:pt x="72" y="638"/>
                  </a:lnTo>
                  <a:lnTo>
                    <a:pt x="120" y="656"/>
                  </a:lnTo>
                  <a:lnTo>
                    <a:pt x="132" y="791"/>
                  </a:lnTo>
                  <a:lnTo>
                    <a:pt x="123" y="1026"/>
                  </a:lnTo>
                  <a:lnTo>
                    <a:pt x="120" y="1156"/>
                  </a:lnTo>
                  <a:lnTo>
                    <a:pt x="132" y="1160"/>
                  </a:lnTo>
                  <a:lnTo>
                    <a:pt x="132" y="1171"/>
                  </a:lnTo>
                  <a:lnTo>
                    <a:pt x="169" y="1193"/>
                  </a:lnTo>
                  <a:lnTo>
                    <a:pt x="193" y="1209"/>
                  </a:lnTo>
                  <a:lnTo>
                    <a:pt x="207" y="1215"/>
                  </a:lnTo>
                  <a:lnTo>
                    <a:pt x="226" y="1215"/>
                  </a:lnTo>
                  <a:lnTo>
                    <a:pt x="244" y="1211"/>
                  </a:lnTo>
                  <a:lnTo>
                    <a:pt x="248" y="1205"/>
                  </a:lnTo>
                  <a:lnTo>
                    <a:pt x="244" y="1196"/>
                  </a:lnTo>
                  <a:lnTo>
                    <a:pt x="236" y="1184"/>
                  </a:lnTo>
                  <a:lnTo>
                    <a:pt x="223" y="1169"/>
                  </a:lnTo>
                  <a:lnTo>
                    <a:pt x="205" y="1156"/>
                  </a:lnTo>
                  <a:lnTo>
                    <a:pt x="218" y="1160"/>
                  </a:lnTo>
                  <a:lnTo>
                    <a:pt x="218" y="1143"/>
                  </a:lnTo>
                  <a:lnTo>
                    <a:pt x="273" y="1167"/>
                  </a:lnTo>
                  <a:lnTo>
                    <a:pt x="295" y="1167"/>
                  </a:lnTo>
                  <a:lnTo>
                    <a:pt x="302" y="1160"/>
                  </a:lnTo>
                  <a:lnTo>
                    <a:pt x="302" y="1151"/>
                  </a:lnTo>
                  <a:lnTo>
                    <a:pt x="299" y="1145"/>
                  </a:lnTo>
                  <a:lnTo>
                    <a:pt x="295" y="1135"/>
                  </a:lnTo>
                  <a:lnTo>
                    <a:pt x="281" y="1124"/>
                  </a:lnTo>
                  <a:lnTo>
                    <a:pt x="271" y="1113"/>
                  </a:lnTo>
                  <a:lnTo>
                    <a:pt x="285" y="1112"/>
                  </a:lnTo>
                  <a:lnTo>
                    <a:pt x="298" y="997"/>
                  </a:lnTo>
                  <a:lnTo>
                    <a:pt x="302" y="814"/>
                  </a:lnTo>
                  <a:lnTo>
                    <a:pt x="325" y="665"/>
                  </a:lnTo>
                  <a:lnTo>
                    <a:pt x="331" y="623"/>
                  </a:lnTo>
                  <a:lnTo>
                    <a:pt x="338" y="601"/>
                  </a:lnTo>
                  <a:lnTo>
                    <a:pt x="321" y="510"/>
                  </a:lnTo>
                  <a:lnTo>
                    <a:pt x="314" y="468"/>
                  </a:lnTo>
                  <a:lnTo>
                    <a:pt x="325" y="473"/>
                  </a:lnTo>
                  <a:lnTo>
                    <a:pt x="332" y="467"/>
                  </a:lnTo>
                  <a:lnTo>
                    <a:pt x="338" y="467"/>
                  </a:lnTo>
                  <a:lnTo>
                    <a:pt x="347" y="462"/>
                  </a:lnTo>
                  <a:lnTo>
                    <a:pt x="358" y="462"/>
                  </a:lnTo>
                  <a:lnTo>
                    <a:pt x="362" y="453"/>
                  </a:lnTo>
                  <a:lnTo>
                    <a:pt x="369" y="451"/>
                  </a:lnTo>
                  <a:lnTo>
                    <a:pt x="373" y="442"/>
                  </a:lnTo>
                  <a:lnTo>
                    <a:pt x="382" y="437"/>
                  </a:lnTo>
                  <a:lnTo>
                    <a:pt x="386" y="426"/>
                  </a:lnTo>
                  <a:lnTo>
                    <a:pt x="366" y="386"/>
                  </a:lnTo>
                  <a:lnTo>
                    <a:pt x="375" y="360"/>
                  </a:lnTo>
                  <a:lnTo>
                    <a:pt x="338" y="386"/>
                  </a:lnTo>
                  <a:lnTo>
                    <a:pt x="282" y="207"/>
                  </a:lnTo>
                  <a:lnTo>
                    <a:pt x="240" y="172"/>
                  </a:lnTo>
                  <a:lnTo>
                    <a:pt x="248" y="164"/>
                  </a:lnTo>
                  <a:lnTo>
                    <a:pt x="285" y="159"/>
                  </a:lnTo>
                  <a:lnTo>
                    <a:pt x="289" y="135"/>
                  </a:lnTo>
                  <a:lnTo>
                    <a:pt x="277" y="130"/>
                  </a:lnTo>
                  <a:lnTo>
                    <a:pt x="291" y="128"/>
                  </a:lnTo>
                  <a:lnTo>
                    <a:pt x="289" y="120"/>
                  </a:lnTo>
                  <a:lnTo>
                    <a:pt x="303" y="115"/>
                  </a:lnTo>
                  <a:lnTo>
                    <a:pt x="293" y="86"/>
                  </a:lnTo>
                  <a:lnTo>
                    <a:pt x="302" y="81"/>
                  </a:lnTo>
                  <a:lnTo>
                    <a:pt x="298" y="43"/>
                  </a:lnTo>
                  <a:lnTo>
                    <a:pt x="307" y="43"/>
                  </a:lnTo>
                  <a:lnTo>
                    <a:pt x="289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77"/>
            <p:cNvSpPr>
              <a:spLocks/>
            </p:cNvSpPr>
            <p:nvPr/>
          </p:nvSpPr>
          <p:spPr bwMode="auto">
            <a:xfrm>
              <a:off x="3020" y="1374"/>
              <a:ext cx="172" cy="809"/>
            </a:xfrm>
            <a:custGeom>
              <a:avLst/>
              <a:gdLst>
                <a:gd name="T0" fmla="*/ 7 w 343"/>
                <a:gd name="T1" fmla="*/ 1 h 1618"/>
                <a:gd name="T2" fmla="*/ 5 w 343"/>
                <a:gd name="T3" fmla="*/ 0 h 1618"/>
                <a:gd name="T4" fmla="*/ 3 w 343"/>
                <a:gd name="T5" fmla="*/ 0 h 1618"/>
                <a:gd name="T6" fmla="*/ 1 w 343"/>
                <a:gd name="T7" fmla="*/ 1 h 1618"/>
                <a:gd name="T8" fmla="*/ 1 w 343"/>
                <a:gd name="T9" fmla="*/ 3 h 1618"/>
                <a:gd name="T10" fmla="*/ 1 w 343"/>
                <a:gd name="T11" fmla="*/ 3 h 1618"/>
                <a:gd name="T12" fmla="*/ 2 w 343"/>
                <a:gd name="T13" fmla="*/ 6 h 1618"/>
                <a:gd name="T14" fmla="*/ 2 w 343"/>
                <a:gd name="T15" fmla="*/ 6 h 1618"/>
                <a:gd name="T16" fmla="*/ 1 w 343"/>
                <a:gd name="T17" fmla="*/ 7 h 1618"/>
                <a:gd name="T18" fmla="*/ 0 w 343"/>
                <a:gd name="T19" fmla="*/ 11 h 1618"/>
                <a:gd name="T20" fmla="*/ 0 w 343"/>
                <a:gd name="T21" fmla="*/ 13 h 1618"/>
                <a:gd name="T22" fmla="*/ 1 w 343"/>
                <a:gd name="T23" fmla="*/ 18 h 1618"/>
                <a:gd name="T24" fmla="*/ 1 w 343"/>
                <a:gd name="T25" fmla="*/ 22 h 1618"/>
                <a:gd name="T26" fmla="*/ 3 w 343"/>
                <a:gd name="T27" fmla="*/ 22 h 1618"/>
                <a:gd name="T28" fmla="*/ 3 w 343"/>
                <a:gd name="T29" fmla="*/ 23 h 1618"/>
                <a:gd name="T30" fmla="*/ 3 w 343"/>
                <a:gd name="T31" fmla="*/ 23 h 1618"/>
                <a:gd name="T32" fmla="*/ 3 w 343"/>
                <a:gd name="T33" fmla="*/ 26 h 1618"/>
                <a:gd name="T34" fmla="*/ 4 w 343"/>
                <a:gd name="T35" fmla="*/ 27 h 1618"/>
                <a:gd name="T36" fmla="*/ 4 w 343"/>
                <a:gd name="T37" fmla="*/ 34 h 1618"/>
                <a:gd name="T38" fmla="*/ 4 w 343"/>
                <a:gd name="T39" fmla="*/ 39 h 1618"/>
                <a:gd name="T40" fmla="*/ 3 w 343"/>
                <a:gd name="T41" fmla="*/ 44 h 1618"/>
                <a:gd name="T42" fmla="*/ 3 w 343"/>
                <a:gd name="T43" fmla="*/ 50 h 1618"/>
                <a:gd name="T44" fmla="*/ 4 w 343"/>
                <a:gd name="T45" fmla="*/ 50 h 1618"/>
                <a:gd name="T46" fmla="*/ 4 w 343"/>
                <a:gd name="T47" fmla="*/ 51 h 1618"/>
                <a:gd name="T48" fmla="*/ 6 w 343"/>
                <a:gd name="T49" fmla="*/ 51 h 1618"/>
                <a:gd name="T50" fmla="*/ 6 w 343"/>
                <a:gd name="T51" fmla="*/ 51 h 1618"/>
                <a:gd name="T52" fmla="*/ 7 w 343"/>
                <a:gd name="T53" fmla="*/ 51 h 1618"/>
                <a:gd name="T54" fmla="*/ 7 w 343"/>
                <a:gd name="T55" fmla="*/ 51 h 1618"/>
                <a:gd name="T56" fmla="*/ 8 w 343"/>
                <a:gd name="T57" fmla="*/ 51 h 1618"/>
                <a:gd name="T58" fmla="*/ 11 w 343"/>
                <a:gd name="T59" fmla="*/ 51 h 1618"/>
                <a:gd name="T60" fmla="*/ 11 w 343"/>
                <a:gd name="T61" fmla="*/ 50 h 1618"/>
                <a:gd name="T62" fmla="*/ 8 w 343"/>
                <a:gd name="T63" fmla="*/ 49 h 1618"/>
                <a:gd name="T64" fmla="*/ 8 w 343"/>
                <a:gd name="T65" fmla="*/ 48 h 1618"/>
                <a:gd name="T66" fmla="*/ 10 w 343"/>
                <a:gd name="T67" fmla="*/ 48 h 1618"/>
                <a:gd name="T68" fmla="*/ 10 w 343"/>
                <a:gd name="T69" fmla="*/ 47 h 1618"/>
                <a:gd name="T70" fmla="*/ 9 w 343"/>
                <a:gd name="T71" fmla="*/ 46 h 1618"/>
                <a:gd name="T72" fmla="*/ 9 w 343"/>
                <a:gd name="T73" fmla="*/ 39 h 1618"/>
                <a:gd name="T74" fmla="*/ 9 w 343"/>
                <a:gd name="T75" fmla="*/ 33 h 1618"/>
                <a:gd name="T76" fmla="*/ 9 w 343"/>
                <a:gd name="T77" fmla="*/ 26 h 1618"/>
                <a:gd name="T78" fmla="*/ 9 w 343"/>
                <a:gd name="T79" fmla="*/ 23 h 1618"/>
                <a:gd name="T80" fmla="*/ 9 w 343"/>
                <a:gd name="T81" fmla="*/ 22 h 1618"/>
                <a:gd name="T82" fmla="*/ 9 w 343"/>
                <a:gd name="T83" fmla="*/ 17 h 1618"/>
                <a:gd name="T84" fmla="*/ 11 w 343"/>
                <a:gd name="T85" fmla="*/ 15 h 1618"/>
                <a:gd name="T86" fmla="*/ 11 w 343"/>
                <a:gd name="T87" fmla="*/ 15 h 1618"/>
                <a:gd name="T88" fmla="*/ 7 w 343"/>
                <a:gd name="T89" fmla="*/ 9 h 1618"/>
                <a:gd name="T90" fmla="*/ 5 w 343"/>
                <a:gd name="T91" fmla="*/ 7 h 1618"/>
                <a:gd name="T92" fmla="*/ 5 w 343"/>
                <a:gd name="T93" fmla="*/ 6 h 1618"/>
                <a:gd name="T94" fmla="*/ 7 w 343"/>
                <a:gd name="T95" fmla="*/ 6 h 1618"/>
                <a:gd name="T96" fmla="*/ 7 w 343"/>
                <a:gd name="T97" fmla="*/ 6 h 1618"/>
                <a:gd name="T98" fmla="*/ 7 w 343"/>
                <a:gd name="T99" fmla="*/ 6 h 1618"/>
                <a:gd name="T100" fmla="*/ 7 w 343"/>
                <a:gd name="T101" fmla="*/ 6 h 1618"/>
                <a:gd name="T102" fmla="*/ 7 w 343"/>
                <a:gd name="T103" fmla="*/ 6 h 1618"/>
                <a:gd name="T104" fmla="*/ 7 w 343"/>
                <a:gd name="T105" fmla="*/ 5 h 1618"/>
                <a:gd name="T106" fmla="*/ 7 w 343"/>
                <a:gd name="T107" fmla="*/ 5 h 1618"/>
                <a:gd name="T108" fmla="*/ 7 w 343"/>
                <a:gd name="T109" fmla="*/ 3 h 1618"/>
                <a:gd name="T110" fmla="*/ 7 w 343"/>
                <a:gd name="T111" fmla="*/ 3 h 1618"/>
                <a:gd name="T112" fmla="*/ 7 w 343"/>
                <a:gd name="T113" fmla="*/ 3 h 1618"/>
                <a:gd name="T114" fmla="*/ 7 w 343"/>
                <a:gd name="T115" fmla="*/ 2 h 1618"/>
                <a:gd name="T116" fmla="*/ 7 w 343"/>
                <a:gd name="T117" fmla="*/ 1 h 1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3"/>
                <a:gd name="T178" fmla="*/ 0 h 1618"/>
                <a:gd name="T179" fmla="*/ 343 w 343"/>
                <a:gd name="T180" fmla="*/ 1618 h 1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3" h="1618">
                  <a:moveTo>
                    <a:pt x="223" y="24"/>
                  </a:moveTo>
                  <a:lnTo>
                    <a:pt x="142" y="0"/>
                  </a:lnTo>
                  <a:lnTo>
                    <a:pt x="83" y="0"/>
                  </a:lnTo>
                  <a:lnTo>
                    <a:pt x="29" y="14"/>
                  </a:lnTo>
                  <a:lnTo>
                    <a:pt x="8" y="69"/>
                  </a:lnTo>
                  <a:lnTo>
                    <a:pt x="8" y="119"/>
                  </a:lnTo>
                  <a:lnTo>
                    <a:pt x="39" y="175"/>
                  </a:lnTo>
                  <a:lnTo>
                    <a:pt x="61" y="174"/>
                  </a:lnTo>
                  <a:lnTo>
                    <a:pt x="29" y="239"/>
                  </a:lnTo>
                  <a:lnTo>
                    <a:pt x="0" y="349"/>
                  </a:lnTo>
                  <a:lnTo>
                    <a:pt x="0" y="441"/>
                  </a:lnTo>
                  <a:lnTo>
                    <a:pt x="8" y="559"/>
                  </a:lnTo>
                  <a:lnTo>
                    <a:pt x="29" y="675"/>
                  </a:lnTo>
                  <a:lnTo>
                    <a:pt x="69" y="681"/>
                  </a:lnTo>
                  <a:lnTo>
                    <a:pt x="69" y="716"/>
                  </a:lnTo>
                  <a:lnTo>
                    <a:pt x="90" y="730"/>
                  </a:lnTo>
                  <a:lnTo>
                    <a:pt x="90" y="847"/>
                  </a:lnTo>
                  <a:lnTo>
                    <a:pt x="112" y="869"/>
                  </a:lnTo>
                  <a:lnTo>
                    <a:pt x="112" y="1087"/>
                  </a:lnTo>
                  <a:lnTo>
                    <a:pt x="112" y="1225"/>
                  </a:lnTo>
                  <a:lnTo>
                    <a:pt x="80" y="1377"/>
                  </a:lnTo>
                  <a:lnTo>
                    <a:pt x="68" y="1576"/>
                  </a:lnTo>
                  <a:lnTo>
                    <a:pt x="102" y="1590"/>
                  </a:lnTo>
                  <a:lnTo>
                    <a:pt x="102" y="1613"/>
                  </a:lnTo>
                  <a:lnTo>
                    <a:pt x="161" y="1613"/>
                  </a:lnTo>
                  <a:lnTo>
                    <a:pt x="170" y="1605"/>
                  </a:lnTo>
                  <a:lnTo>
                    <a:pt x="193" y="1605"/>
                  </a:lnTo>
                  <a:lnTo>
                    <a:pt x="194" y="1618"/>
                  </a:lnTo>
                  <a:lnTo>
                    <a:pt x="236" y="1613"/>
                  </a:lnTo>
                  <a:lnTo>
                    <a:pt x="325" y="1605"/>
                  </a:lnTo>
                  <a:lnTo>
                    <a:pt x="325" y="1591"/>
                  </a:lnTo>
                  <a:lnTo>
                    <a:pt x="244" y="1561"/>
                  </a:lnTo>
                  <a:lnTo>
                    <a:pt x="244" y="1532"/>
                  </a:lnTo>
                  <a:lnTo>
                    <a:pt x="314" y="1518"/>
                  </a:lnTo>
                  <a:lnTo>
                    <a:pt x="314" y="1496"/>
                  </a:lnTo>
                  <a:lnTo>
                    <a:pt x="265" y="1467"/>
                  </a:lnTo>
                  <a:lnTo>
                    <a:pt x="265" y="1247"/>
                  </a:lnTo>
                  <a:lnTo>
                    <a:pt x="284" y="1046"/>
                  </a:lnTo>
                  <a:lnTo>
                    <a:pt x="277" y="843"/>
                  </a:lnTo>
                  <a:lnTo>
                    <a:pt x="274" y="730"/>
                  </a:lnTo>
                  <a:lnTo>
                    <a:pt x="284" y="694"/>
                  </a:lnTo>
                  <a:lnTo>
                    <a:pt x="284" y="537"/>
                  </a:lnTo>
                  <a:lnTo>
                    <a:pt x="343" y="500"/>
                  </a:lnTo>
                  <a:lnTo>
                    <a:pt x="343" y="480"/>
                  </a:lnTo>
                  <a:lnTo>
                    <a:pt x="214" y="262"/>
                  </a:lnTo>
                  <a:lnTo>
                    <a:pt x="152" y="233"/>
                  </a:lnTo>
                  <a:lnTo>
                    <a:pt x="160" y="219"/>
                  </a:lnTo>
                  <a:lnTo>
                    <a:pt x="203" y="211"/>
                  </a:lnTo>
                  <a:lnTo>
                    <a:pt x="203" y="197"/>
                  </a:lnTo>
                  <a:lnTo>
                    <a:pt x="214" y="190"/>
                  </a:lnTo>
                  <a:lnTo>
                    <a:pt x="214" y="175"/>
                  </a:lnTo>
                  <a:lnTo>
                    <a:pt x="223" y="168"/>
                  </a:lnTo>
                  <a:lnTo>
                    <a:pt x="214" y="160"/>
                  </a:lnTo>
                  <a:lnTo>
                    <a:pt x="222" y="155"/>
                  </a:lnTo>
                  <a:lnTo>
                    <a:pt x="203" y="119"/>
                  </a:lnTo>
                  <a:lnTo>
                    <a:pt x="214" y="97"/>
                  </a:lnTo>
                  <a:lnTo>
                    <a:pt x="203" y="75"/>
                  </a:lnTo>
                  <a:lnTo>
                    <a:pt x="222" y="60"/>
                  </a:lnTo>
                  <a:lnTo>
                    <a:pt x="223" y="2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78"/>
            <p:cNvSpPr>
              <a:spLocks/>
            </p:cNvSpPr>
            <p:nvPr/>
          </p:nvSpPr>
          <p:spPr bwMode="auto">
            <a:xfrm>
              <a:off x="3172" y="1485"/>
              <a:ext cx="247" cy="833"/>
            </a:xfrm>
            <a:custGeom>
              <a:avLst/>
              <a:gdLst>
                <a:gd name="T0" fmla="*/ 6 w 493"/>
                <a:gd name="T1" fmla="*/ 1 h 1666"/>
                <a:gd name="T2" fmla="*/ 6 w 493"/>
                <a:gd name="T3" fmla="*/ 3 h 1666"/>
                <a:gd name="T4" fmla="*/ 6 w 493"/>
                <a:gd name="T5" fmla="*/ 3 h 1666"/>
                <a:gd name="T6" fmla="*/ 7 w 493"/>
                <a:gd name="T7" fmla="*/ 5 h 1666"/>
                <a:gd name="T8" fmla="*/ 7 w 493"/>
                <a:gd name="T9" fmla="*/ 7 h 1666"/>
                <a:gd name="T10" fmla="*/ 7 w 493"/>
                <a:gd name="T11" fmla="*/ 7 h 1666"/>
                <a:gd name="T12" fmla="*/ 3 w 493"/>
                <a:gd name="T13" fmla="*/ 10 h 1666"/>
                <a:gd name="T14" fmla="*/ 1 w 493"/>
                <a:gd name="T15" fmla="*/ 26 h 1666"/>
                <a:gd name="T16" fmla="*/ 0 w 493"/>
                <a:gd name="T17" fmla="*/ 28 h 1666"/>
                <a:gd name="T18" fmla="*/ 1 w 493"/>
                <a:gd name="T19" fmla="*/ 29 h 1666"/>
                <a:gd name="T20" fmla="*/ 2 w 493"/>
                <a:gd name="T21" fmla="*/ 30 h 1666"/>
                <a:gd name="T22" fmla="*/ 2 w 493"/>
                <a:gd name="T23" fmla="*/ 27 h 1666"/>
                <a:gd name="T24" fmla="*/ 2 w 493"/>
                <a:gd name="T25" fmla="*/ 28 h 1666"/>
                <a:gd name="T26" fmla="*/ 3 w 493"/>
                <a:gd name="T27" fmla="*/ 28 h 1666"/>
                <a:gd name="T28" fmla="*/ 3 w 493"/>
                <a:gd name="T29" fmla="*/ 26 h 1666"/>
                <a:gd name="T30" fmla="*/ 6 w 493"/>
                <a:gd name="T31" fmla="*/ 40 h 1666"/>
                <a:gd name="T32" fmla="*/ 6 w 493"/>
                <a:gd name="T33" fmla="*/ 48 h 1666"/>
                <a:gd name="T34" fmla="*/ 6 w 493"/>
                <a:gd name="T35" fmla="*/ 52 h 1666"/>
                <a:gd name="T36" fmla="*/ 8 w 493"/>
                <a:gd name="T37" fmla="*/ 52 h 1666"/>
                <a:gd name="T38" fmla="*/ 8 w 493"/>
                <a:gd name="T39" fmla="*/ 47 h 1666"/>
                <a:gd name="T40" fmla="*/ 9 w 493"/>
                <a:gd name="T41" fmla="*/ 41 h 1666"/>
                <a:gd name="T42" fmla="*/ 9 w 493"/>
                <a:gd name="T43" fmla="*/ 47 h 1666"/>
                <a:gd name="T44" fmla="*/ 9 w 493"/>
                <a:gd name="T45" fmla="*/ 51 h 1666"/>
                <a:gd name="T46" fmla="*/ 11 w 493"/>
                <a:gd name="T47" fmla="*/ 51 h 1666"/>
                <a:gd name="T48" fmla="*/ 12 w 493"/>
                <a:gd name="T49" fmla="*/ 40 h 1666"/>
                <a:gd name="T50" fmla="*/ 13 w 493"/>
                <a:gd name="T51" fmla="*/ 39 h 1666"/>
                <a:gd name="T52" fmla="*/ 15 w 493"/>
                <a:gd name="T53" fmla="*/ 40 h 1666"/>
                <a:gd name="T54" fmla="*/ 14 w 493"/>
                <a:gd name="T55" fmla="*/ 26 h 1666"/>
                <a:gd name="T56" fmla="*/ 14 w 493"/>
                <a:gd name="T57" fmla="*/ 25 h 1666"/>
                <a:gd name="T58" fmla="*/ 14 w 493"/>
                <a:gd name="T59" fmla="*/ 18 h 1666"/>
                <a:gd name="T60" fmla="*/ 11 w 493"/>
                <a:gd name="T61" fmla="*/ 9 h 1666"/>
                <a:gd name="T62" fmla="*/ 11 w 493"/>
                <a:gd name="T63" fmla="*/ 6 h 1666"/>
                <a:gd name="T64" fmla="*/ 11 w 493"/>
                <a:gd name="T65" fmla="*/ 6 h 1666"/>
                <a:gd name="T66" fmla="*/ 12 w 493"/>
                <a:gd name="T67" fmla="*/ 5 h 1666"/>
                <a:gd name="T68" fmla="*/ 12 w 493"/>
                <a:gd name="T69" fmla="*/ 1 h 1666"/>
                <a:gd name="T70" fmla="*/ 10 w 493"/>
                <a:gd name="T71" fmla="*/ 1 h 1666"/>
                <a:gd name="T72" fmla="*/ 8 w 493"/>
                <a:gd name="T73" fmla="*/ 1 h 16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3"/>
                <a:gd name="T112" fmla="*/ 0 h 1666"/>
                <a:gd name="T113" fmla="*/ 493 w 493"/>
                <a:gd name="T114" fmla="*/ 1666 h 16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3" h="1666">
                  <a:moveTo>
                    <a:pt x="248" y="13"/>
                  </a:moveTo>
                  <a:lnTo>
                    <a:pt x="191" y="22"/>
                  </a:lnTo>
                  <a:lnTo>
                    <a:pt x="166" y="85"/>
                  </a:lnTo>
                  <a:lnTo>
                    <a:pt x="166" y="114"/>
                  </a:lnTo>
                  <a:lnTo>
                    <a:pt x="191" y="114"/>
                  </a:lnTo>
                  <a:lnTo>
                    <a:pt x="183" y="125"/>
                  </a:lnTo>
                  <a:lnTo>
                    <a:pt x="191" y="132"/>
                  </a:lnTo>
                  <a:lnTo>
                    <a:pt x="198" y="160"/>
                  </a:lnTo>
                  <a:lnTo>
                    <a:pt x="205" y="164"/>
                  </a:lnTo>
                  <a:lnTo>
                    <a:pt x="223" y="216"/>
                  </a:lnTo>
                  <a:lnTo>
                    <a:pt x="223" y="227"/>
                  </a:lnTo>
                  <a:lnTo>
                    <a:pt x="198" y="227"/>
                  </a:lnTo>
                  <a:lnTo>
                    <a:pt x="159" y="291"/>
                  </a:lnTo>
                  <a:lnTo>
                    <a:pt x="86" y="311"/>
                  </a:lnTo>
                  <a:lnTo>
                    <a:pt x="53" y="362"/>
                  </a:lnTo>
                  <a:lnTo>
                    <a:pt x="15" y="818"/>
                  </a:lnTo>
                  <a:lnTo>
                    <a:pt x="33" y="824"/>
                  </a:lnTo>
                  <a:lnTo>
                    <a:pt x="0" y="903"/>
                  </a:lnTo>
                  <a:lnTo>
                    <a:pt x="15" y="954"/>
                  </a:lnTo>
                  <a:lnTo>
                    <a:pt x="31" y="954"/>
                  </a:lnTo>
                  <a:lnTo>
                    <a:pt x="40" y="965"/>
                  </a:lnTo>
                  <a:lnTo>
                    <a:pt x="53" y="965"/>
                  </a:lnTo>
                  <a:lnTo>
                    <a:pt x="46" y="916"/>
                  </a:lnTo>
                  <a:lnTo>
                    <a:pt x="53" y="887"/>
                  </a:lnTo>
                  <a:lnTo>
                    <a:pt x="62" y="910"/>
                  </a:lnTo>
                  <a:lnTo>
                    <a:pt x="53" y="925"/>
                  </a:lnTo>
                  <a:lnTo>
                    <a:pt x="63" y="938"/>
                  </a:lnTo>
                  <a:lnTo>
                    <a:pt x="80" y="898"/>
                  </a:lnTo>
                  <a:lnTo>
                    <a:pt x="68" y="832"/>
                  </a:lnTo>
                  <a:lnTo>
                    <a:pt x="95" y="835"/>
                  </a:lnTo>
                  <a:lnTo>
                    <a:pt x="80" y="1248"/>
                  </a:lnTo>
                  <a:lnTo>
                    <a:pt x="161" y="1271"/>
                  </a:lnTo>
                  <a:lnTo>
                    <a:pt x="198" y="1512"/>
                  </a:lnTo>
                  <a:lnTo>
                    <a:pt x="191" y="1536"/>
                  </a:lnTo>
                  <a:lnTo>
                    <a:pt x="175" y="1637"/>
                  </a:lnTo>
                  <a:lnTo>
                    <a:pt x="175" y="1655"/>
                  </a:lnTo>
                  <a:lnTo>
                    <a:pt x="231" y="1666"/>
                  </a:lnTo>
                  <a:lnTo>
                    <a:pt x="253" y="1639"/>
                  </a:lnTo>
                  <a:lnTo>
                    <a:pt x="241" y="1549"/>
                  </a:lnTo>
                  <a:lnTo>
                    <a:pt x="231" y="1487"/>
                  </a:lnTo>
                  <a:lnTo>
                    <a:pt x="254" y="1281"/>
                  </a:lnTo>
                  <a:lnTo>
                    <a:pt x="261" y="1282"/>
                  </a:lnTo>
                  <a:lnTo>
                    <a:pt x="286" y="1358"/>
                  </a:lnTo>
                  <a:lnTo>
                    <a:pt x="270" y="1482"/>
                  </a:lnTo>
                  <a:lnTo>
                    <a:pt x="253" y="1493"/>
                  </a:lnTo>
                  <a:lnTo>
                    <a:pt x="286" y="1622"/>
                  </a:lnTo>
                  <a:lnTo>
                    <a:pt x="341" y="1637"/>
                  </a:lnTo>
                  <a:lnTo>
                    <a:pt x="351" y="1628"/>
                  </a:lnTo>
                  <a:lnTo>
                    <a:pt x="310" y="1496"/>
                  </a:lnTo>
                  <a:lnTo>
                    <a:pt x="374" y="1271"/>
                  </a:lnTo>
                  <a:lnTo>
                    <a:pt x="405" y="1253"/>
                  </a:lnTo>
                  <a:lnTo>
                    <a:pt x="405" y="1237"/>
                  </a:lnTo>
                  <a:lnTo>
                    <a:pt x="461" y="1241"/>
                  </a:lnTo>
                  <a:lnTo>
                    <a:pt x="479" y="1271"/>
                  </a:lnTo>
                  <a:lnTo>
                    <a:pt x="493" y="1253"/>
                  </a:lnTo>
                  <a:lnTo>
                    <a:pt x="438" y="850"/>
                  </a:lnTo>
                  <a:lnTo>
                    <a:pt x="446" y="851"/>
                  </a:lnTo>
                  <a:lnTo>
                    <a:pt x="446" y="769"/>
                  </a:lnTo>
                  <a:lnTo>
                    <a:pt x="453" y="757"/>
                  </a:lnTo>
                  <a:lnTo>
                    <a:pt x="438" y="561"/>
                  </a:lnTo>
                  <a:lnTo>
                    <a:pt x="421" y="326"/>
                  </a:lnTo>
                  <a:lnTo>
                    <a:pt x="327" y="280"/>
                  </a:lnTo>
                  <a:lnTo>
                    <a:pt x="301" y="227"/>
                  </a:lnTo>
                  <a:lnTo>
                    <a:pt x="326" y="182"/>
                  </a:lnTo>
                  <a:lnTo>
                    <a:pt x="341" y="187"/>
                  </a:lnTo>
                  <a:lnTo>
                    <a:pt x="351" y="165"/>
                  </a:lnTo>
                  <a:lnTo>
                    <a:pt x="351" y="141"/>
                  </a:lnTo>
                  <a:lnTo>
                    <a:pt x="374" y="138"/>
                  </a:lnTo>
                  <a:lnTo>
                    <a:pt x="381" y="70"/>
                  </a:lnTo>
                  <a:lnTo>
                    <a:pt x="358" y="22"/>
                  </a:lnTo>
                  <a:lnTo>
                    <a:pt x="333" y="6"/>
                  </a:lnTo>
                  <a:lnTo>
                    <a:pt x="299" y="6"/>
                  </a:lnTo>
                  <a:lnTo>
                    <a:pt x="272" y="0"/>
                  </a:lnTo>
                  <a:lnTo>
                    <a:pt x="248" y="1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79"/>
            <p:cNvSpPr>
              <a:spLocks/>
            </p:cNvSpPr>
            <p:nvPr/>
          </p:nvSpPr>
          <p:spPr bwMode="auto">
            <a:xfrm>
              <a:off x="4471" y="1476"/>
              <a:ext cx="273" cy="850"/>
            </a:xfrm>
            <a:custGeom>
              <a:avLst/>
              <a:gdLst>
                <a:gd name="T0" fmla="*/ 11 w 544"/>
                <a:gd name="T1" fmla="*/ 1 h 1699"/>
                <a:gd name="T2" fmla="*/ 12 w 544"/>
                <a:gd name="T3" fmla="*/ 4 h 1699"/>
                <a:gd name="T4" fmla="*/ 11 w 544"/>
                <a:gd name="T5" fmla="*/ 4 h 1699"/>
                <a:gd name="T6" fmla="*/ 11 w 544"/>
                <a:gd name="T7" fmla="*/ 6 h 1699"/>
                <a:gd name="T8" fmla="*/ 10 w 544"/>
                <a:gd name="T9" fmla="*/ 7 h 1699"/>
                <a:gd name="T10" fmla="*/ 11 w 544"/>
                <a:gd name="T11" fmla="*/ 8 h 1699"/>
                <a:gd name="T12" fmla="*/ 15 w 544"/>
                <a:gd name="T13" fmla="*/ 10 h 1699"/>
                <a:gd name="T14" fmla="*/ 17 w 544"/>
                <a:gd name="T15" fmla="*/ 27 h 1699"/>
                <a:gd name="T16" fmla="*/ 18 w 544"/>
                <a:gd name="T17" fmla="*/ 29 h 1699"/>
                <a:gd name="T18" fmla="*/ 16 w 544"/>
                <a:gd name="T19" fmla="*/ 31 h 1699"/>
                <a:gd name="T20" fmla="*/ 16 w 544"/>
                <a:gd name="T21" fmla="*/ 31 h 1699"/>
                <a:gd name="T22" fmla="*/ 16 w 544"/>
                <a:gd name="T23" fmla="*/ 29 h 1699"/>
                <a:gd name="T24" fmla="*/ 16 w 544"/>
                <a:gd name="T25" fmla="*/ 30 h 1699"/>
                <a:gd name="T26" fmla="*/ 15 w 544"/>
                <a:gd name="T27" fmla="*/ 29 h 1699"/>
                <a:gd name="T28" fmla="*/ 14 w 544"/>
                <a:gd name="T29" fmla="*/ 27 h 1699"/>
                <a:gd name="T30" fmla="*/ 12 w 544"/>
                <a:gd name="T31" fmla="*/ 41 h 1699"/>
                <a:gd name="T32" fmla="*/ 11 w 544"/>
                <a:gd name="T33" fmla="*/ 49 h 1699"/>
                <a:gd name="T34" fmla="*/ 11 w 544"/>
                <a:gd name="T35" fmla="*/ 53 h 1699"/>
                <a:gd name="T36" fmla="*/ 9 w 544"/>
                <a:gd name="T37" fmla="*/ 53 h 1699"/>
                <a:gd name="T38" fmla="*/ 10 w 544"/>
                <a:gd name="T39" fmla="*/ 48 h 1699"/>
                <a:gd name="T40" fmla="*/ 8 w 544"/>
                <a:gd name="T41" fmla="*/ 41 h 1699"/>
                <a:gd name="T42" fmla="*/ 8 w 544"/>
                <a:gd name="T43" fmla="*/ 48 h 1699"/>
                <a:gd name="T44" fmla="*/ 8 w 544"/>
                <a:gd name="T45" fmla="*/ 52 h 1699"/>
                <a:gd name="T46" fmla="*/ 5 w 544"/>
                <a:gd name="T47" fmla="*/ 52 h 1699"/>
                <a:gd name="T48" fmla="*/ 5 w 544"/>
                <a:gd name="T49" fmla="*/ 41 h 1699"/>
                <a:gd name="T50" fmla="*/ 3 w 544"/>
                <a:gd name="T51" fmla="*/ 40 h 1699"/>
                <a:gd name="T52" fmla="*/ 1 w 544"/>
                <a:gd name="T53" fmla="*/ 41 h 1699"/>
                <a:gd name="T54" fmla="*/ 2 w 544"/>
                <a:gd name="T55" fmla="*/ 28 h 1699"/>
                <a:gd name="T56" fmla="*/ 2 w 544"/>
                <a:gd name="T57" fmla="*/ 25 h 1699"/>
                <a:gd name="T58" fmla="*/ 2 w 544"/>
                <a:gd name="T59" fmla="*/ 18 h 1699"/>
                <a:gd name="T60" fmla="*/ 6 w 544"/>
                <a:gd name="T61" fmla="*/ 9 h 1699"/>
                <a:gd name="T62" fmla="*/ 6 w 544"/>
                <a:gd name="T63" fmla="*/ 6 h 1699"/>
                <a:gd name="T64" fmla="*/ 5 w 544"/>
                <a:gd name="T65" fmla="*/ 6 h 1699"/>
                <a:gd name="T66" fmla="*/ 5 w 544"/>
                <a:gd name="T67" fmla="*/ 5 h 1699"/>
                <a:gd name="T68" fmla="*/ 5 w 544"/>
                <a:gd name="T69" fmla="*/ 1 h 1699"/>
                <a:gd name="T70" fmla="*/ 7 w 544"/>
                <a:gd name="T71" fmla="*/ 1 h 1699"/>
                <a:gd name="T72" fmla="*/ 9 w 544"/>
                <a:gd name="T73" fmla="*/ 1 h 16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1699"/>
                <a:gd name="T113" fmla="*/ 544 w 544"/>
                <a:gd name="T114" fmla="*/ 1699 h 16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1699">
                  <a:moveTo>
                    <a:pt x="269" y="12"/>
                  </a:moveTo>
                  <a:lnTo>
                    <a:pt x="333" y="22"/>
                  </a:lnTo>
                  <a:lnTo>
                    <a:pt x="360" y="88"/>
                  </a:lnTo>
                  <a:lnTo>
                    <a:pt x="360" y="117"/>
                  </a:lnTo>
                  <a:lnTo>
                    <a:pt x="332" y="117"/>
                  </a:lnTo>
                  <a:lnTo>
                    <a:pt x="342" y="126"/>
                  </a:lnTo>
                  <a:lnTo>
                    <a:pt x="333" y="135"/>
                  </a:lnTo>
                  <a:lnTo>
                    <a:pt x="325" y="162"/>
                  </a:lnTo>
                  <a:lnTo>
                    <a:pt x="315" y="166"/>
                  </a:lnTo>
                  <a:lnTo>
                    <a:pt x="296" y="220"/>
                  </a:lnTo>
                  <a:lnTo>
                    <a:pt x="296" y="231"/>
                  </a:lnTo>
                  <a:lnTo>
                    <a:pt x="325" y="231"/>
                  </a:lnTo>
                  <a:lnTo>
                    <a:pt x="368" y="296"/>
                  </a:lnTo>
                  <a:lnTo>
                    <a:pt x="448" y="318"/>
                  </a:lnTo>
                  <a:lnTo>
                    <a:pt x="484" y="370"/>
                  </a:lnTo>
                  <a:lnTo>
                    <a:pt x="526" y="834"/>
                  </a:lnTo>
                  <a:lnTo>
                    <a:pt x="507" y="840"/>
                  </a:lnTo>
                  <a:lnTo>
                    <a:pt x="544" y="921"/>
                  </a:lnTo>
                  <a:lnTo>
                    <a:pt x="526" y="972"/>
                  </a:lnTo>
                  <a:lnTo>
                    <a:pt x="508" y="972"/>
                  </a:lnTo>
                  <a:lnTo>
                    <a:pt x="500" y="984"/>
                  </a:lnTo>
                  <a:lnTo>
                    <a:pt x="484" y="984"/>
                  </a:lnTo>
                  <a:lnTo>
                    <a:pt x="492" y="935"/>
                  </a:lnTo>
                  <a:lnTo>
                    <a:pt x="484" y="904"/>
                  </a:lnTo>
                  <a:lnTo>
                    <a:pt x="475" y="928"/>
                  </a:lnTo>
                  <a:lnTo>
                    <a:pt x="484" y="943"/>
                  </a:lnTo>
                  <a:lnTo>
                    <a:pt x="474" y="955"/>
                  </a:lnTo>
                  <a:lnTo>
                    <a:pt x="456" y="915"/>
                  </a:lnTo>
                  <a:lnTo>
                    <a:pt x="467" y="848"/>
                  </a:lnTo>
                  <a:lnTo>
                    <a:pt x="438" y="851"/>
                  </a:lnTo>
                  <a:lnTo>
                    <a:pt x="456" y="1272"/>
                  </a:lnTo>
                  <a:lnTo>
                    <a:pt x="366" y="1295"/>
                  </a:lnTo>
                  <a:lnTo>
                    <a:pt x="325" y="1541"/>
                  </a:lnTo>
                  <a:lnTo>
                    <a:pt x="333" y="1565"/>
                  </a:lnTo>
                  <a:lnTo>
                    <a:pt x="351" y="1669"/>
                  </a:lnTo>
                  <a:lnTo>
                    <a:pt x="351" y="1688"/>
                  </a:lnTo>
                  <a:lnTo>
                    <a:pt x="288" y="1699"/>
                  </a:lnTo>
                  <a:lnTo>
                    <a:pt x="263" y="1671"/>
                  </a:lnTo>
                  <a:lnTo>
                    <a:pt x="277" y="1579"/>
                  </a:lnTo>
                  <a:lnTo>
                    <a:pt x="288" y="1517"/>
                  </a:lnTo>
                  <a:lnTo>
                    <a:pt x="262" y="1306"/>
                  </a:lnTo>
                  <a:lnTo>
                    <a:pt x="253" y="1308"/>
                  </a:lnTo>
                  <a:lnTo>
                    <a:pt x="227" y="1384"/>
                  </a:lnTo>
                  <a:lnTo>
                    <a:pt x="245" y="1510"/>
                  </a:lnTo>
                  <a:lnTo>
                    <a:pt x="263" y="1521"/>
                  </a:lnTo>
                  <a:lnTo>
                    <a:pt x="227" y="1653"/>
                  </a:lnTo>
                  <a:lnTo>
                    <a:pt x="165" y="1670"/>
                  </a:lnTo>
                  <a:lnTo>
                    <a:pt x="156" y="1660"/>
                  </a:lnTo>
                  <a:lnTo>
                    <a:pt x="201" y="1524"/>
                  </a:lnTo>
                  <a:lnTo>
                    <a:pt x="129" y="1295"/>
                  </a:lnTo>
                  <a:lnTo>
                    <a:pt x="96" y="1277"/>
                  </a:lnTo>
                  <a:lnTo>
                    <a:pt x="96" y="1261"/>
                  </a:lnTo>
                  <a:lnTo>
                    <a:pt x="34" y="1265"/>
                  </a:lnTo>
                  <a:lnTo>
                    <a:pt x="15" y="1295"/>
                  </a:lnTo>
                  <a:lnTo>
                    <a:pt x="0" y="1277"/>
                  </a:lnTo>
                  <a:lnTo>
                    <a:pt x="61" y="866"/>
                  </a:lnTo>
                  <a:lnTo>
                    <a:pt x="51" y="867"/>
                  </a:lnTo>
                  <a:lnTo>
                    <a:pt x="51" y="783"/>
                  </a:lnTo>
                  <a:lnTo>
                    <a:pt x="43" y="772"/>
                  </a:lnTo>
                  <a:lnTo>
                    <a:pt x="59" y="571"/>
                  </a:lnTo>
                  <a:lnTo>
                    <a:pt x="79" y="333"/>
                  </a:lnTo>
                  <a:lnTo>
                    <a:pt x="182" y="285"/>
                  </a:lnTo>
                  <a:lnTo>
                    <a:pt x="211" y="231"/>
                  </a:lnTo>
                  <a:lnTo>
                    <a:pt x="183" y="185"/>
                  </a:lnTo>
                  <a:lnTo>
                    <a:pt x="165" y="191"/>
                  </a:lnTo>
                  <a:lnTo>
                    <a:pt x="156" y="168"/>
                  </a:lnTo>
                  <a:lnTo>
                    <a:pt x="156" y="143"/>
                  </a:lnTo>
                  <a:lnTo>
                    <a:pt x="129" y="140"/>
                  </a:lnTo>
                  <a:lnTo>
                    <a:pt x="123" y="71"/>
                  </a:lnTo>
                  <a:lnTo>
                    <a:pt x="147" y="22"/>
                  </a:lnTo>
                  <a:lnTo>
                    <a:pt x="175" y="5"/>
                  </a:lnTo>
                  <a:lnTo>
                    <a:pt x="214" y="5"/>
                  </a:lnTo>
                  <a:lnTo>
                    <a:pt x="242" y="0"/>
                  </a:lnTo>
                  <a:lnTo>
                    <a:pt x="269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Freeform 81"/>
          <p:cNvSpPr>
            <a:spLocks/>
          </p:cNvSpPr>
          <p:nvPr/>
        </p:nvSpPr>
        <p:spPr bwMode="auto">
          <a:xfrm>
            <a:off x="5683250" y="2135188"/>
            <a:ext cx="222250" cy="955675"/>
          </a:xfrm>
          <a:custGeom>
            <a:avLst/>
            <a:gdLst>
              <a:gd name="T0" fmla="*/ 2147483647 w 280"/>
              <a:gd name="T1" fmla="*/ 2147483647 h 1203"/>
              <a:gd name="T2" fmla="*/ 2147483647 w 280"/>
              <a:gd name="T3" fmla="*/ 2147483647 h 1203"/>
              <a:gd name="T4" fmla="*/ 2147483647 w 280"/>
              <a:gd name="T5" fmla="*/ 2147483647 h 1203"/>
              <a:gd name="T6" fmla="*/ 2147483647 w 280"/>
              <a:gd name="T7" fmla="*/ 2147483647 h 1203"/>
              <a:gd name="T8" fmla="*/ 2147483647 w 280"/>
              <a:gd name="T9" fmla="*/ 2147483647 h 1203"/>
              <a:gd name="T10" fmla="*/ 2147483647 w 280"/>
              <a:gd name="T11" fmla="*/ 2147483647 h 1203"/>
              <a:gd name="T12" fmla="*/ 2147483647 w 280"/>
              <a:gd name="T13" fmla="*/ 2147483647 h 1203"/>
              <a:gd name="T14" fmla="*/ 2147483647 w 280"/>
              <a:gd name="T15" fmla="*/ 2147483647 h 1203"/>
              <a:gd name="T16" fmla="*/ 2147483647 w 280"/>
              <a:gd name="T17" fmla="*/ 2147483647 h 1203"/>
              <a:gd name="T18" fmla="*/ 0 w 280"/>
              <a:gd name="T19" fmla="*/ 2147483647 h 1203"/>
              <a:gd name="T20" fmla="*/ 2147483647 w 280"/>
              <a:gd name="T21" fmla="*/ 2147483647 h 1203"/>
              <a:gd name="T22" fmla="*/ 2147483647 w 280"/>
              <a:gd name="T23" fmla="*/ 2147483647 h 1203"/>
              <a:gd name="T24" fmla="*/ 2147483647 w 280"/>
              <a:gd name="T25" fmla="*/ 2147483647 h 1203"/>
              <a:gd name="T26" fmla="*/ 2147483647 w 280"/>
              <a:gd name="T27" fmla="*/ 2147483647 h 1203"/>
              <a:gd name="T28" fmla="*/ 2147483647 w 280"/>
              <a:gd name="T29" fmla="*/ 2147483647 h 1203"/>
              <a:gd name="T30" fmla="*/ 2147483647 w 280"/>
              <a:gd name="T31" fmla="*/ 2147483647 h 1203"/>
              <a:gd name="T32" fmla="*/ 2147483647 w 280"/>
              <a:gd name="T33" fmla="*/ 2147483647 h 1203"/>
              <a:gd name="T34" fmla="*/ 2147483647 w 280"/>
              <a:gd name="T35" fmla="*/ 2147483647 h 1203"/>
              <a:gd name="T36" fmla="*/ 2147483647 w 280"/>
              <a:gd name="T37" fmla="*/ 2147483647 h 1203"/>
              <a:gd name="T38" fmla="*/ 2147483647 w 280"/>
              <a:gd name="T39" fmla="*/ 2147483647 h 1203"/>
              <a:gd name="T40" fmla="*/ 2147483647 w 280"/>
              <a:gd name="T41" fmla="*/ 2147483647 h 1203"/>
              <a:gd name="T42" fmla="*/ 2147483647 w 280"/>
              <a:gd name="T43" fmla="*/ 2147483647 h 1203"/>
              <a:gd name="T44" fmla="*/ 2147483647 w 280"/>
              <a:gd name="T45" fmla="*/ 2147483647 h 1203"/>
              <a:gd name="T46" fmla="*/ 2147483647 w 280"/>
              <a:gd name="T47" fmla="*/ 2147483647 h 1203"/>
              <a:gd name="T48" fmla="*/ 2147483647 w 280"/>
              <a:gd name="T49" fmla="*/ 2147483647 h 1203"/>
              <a:gd name="T50" fmla="*/ 2147483647 w 280"/>
              <a:gd name="T51" fmla="*/ 2147483647 h 1203"/>
              <a:gd name="T52" fmla="*/ 2147483647 w 280"/>
              <a:gd name="T53" fmla="*/ 2147483647 h 1203"/>
              <a:gd name="T54" fmla="*/ 2147483647 w 280"/>
              <a:gd name="T55" fmla="*/ 2147483647 h 1203"/>
              <a:gd name="T56" fmla="*/ 2147483647 w 280"/>
              <a:gd name="T57" fmla="*/ 2147483647 h 1203"/>
              <a:gd name="T58" fmla="*/ 2147483647 w 280"/>
              <a:gd name="T59" fmla="*/ 2147483647 h 1203"/>
              <a:gd name="T60" fmla="*/ 2147483647 w 280"/>
              <a:gd name="T61" fmla="*/ 2147483647 h 1203"/>
              <a:gd name="T62" fmla="*/ 2147483647 w 280"/>
              <a:gd name="T63" fmla="*/ 2147483647 h 1203"/>
              <a:gd name="T64" fmla="*/ 2147483647 w 280"/>
              <a:gd name="T65" fmla="*/ 2147483647 h 1203"/>
              <a:gd name="T66" fmla="*/ 2147483647 w 280"/>
              <a:gd name="T67" fmla="*/ 2147483647 h 1203"/>
              <a:gd name="T68" fmla="*/ 2147483647 w 280"/>
              <a:gd name="T69" fmla="*/ 2147483647 h 1203"/>
              <a:gd name="T70" fmla="*/ 2147483647 w 280"/>
              <a:gd name="T71" fmla="*/ 2147483647 h 1203"/>
              <a:gd name="T72" fmla="*/ 2147483647 w 280"/>
              <a:gd name="T73" fmla="*/ 2147483647 h 1203"/>
              <a:gd name="T74" fmla="*/ 2147483647 w 280"/>
              <a:gd name="T75" fmla="*/ 2147483647 h 1203"/>
              <a:gd name="T76" fmla="*/ 2147483647 w 280"/>
              <a:gd name="T77" fmla="*/ 2147483647 h 1203"/>
              <a:gd name="T78" fmla="*/ 2147483647 w 280"/>
              <a:gd name="T79" fmla="*/ 2147483647 h 1203"/>
              <a:gd name="T80" fmla="*/ 2147483647 w 280"/>
              <a:gd name="T81" fmla="*/ 2147483647 h 1203"/>
              <a:gd name="T82" fmla="*/ 2147483647 w 280"/>
              <a:gd name="T83" fmla="*/ 2147483647 h 1203"/>
              <a:gd name="T84" fmla="*/ 2147483647 w 280"/>
              <a:gd name="T85" fmla="*/ 2147483647 h 1203"/>
              <a:gd name="T86" fmla="*/ 2147483647 w 280"/>
              <a:gd name="T87" fmla="*/ 2147483647 h 1203"/>
              <a:gd name="T88" fmla="*/ 2147483647 w 280"/>
              <a:gd name="T89" fmla="*/ 2147483647 h 1203"/>
              <a:gd name="T90" fmla="*/ 2147483647 w 280"/>
              <a:gd name="T91" fmla="*/ 2147483647 h 1203"/>
              <a:gd name="T92" fmla="*/ 2147483647 w 280"/>
              <a:gd name="T93" fmla="*/ 2147483647 h 1203"/>
              <a:gd name="T94" fmla="*/ 2147483647 w 280"/>
              <a:gd name="T95" fmla="*/ 2147483647 h 1203"/>
              <a:gd name="T96" fmla="*/ 2147483647 w 280"/>
              <a:gd name="T97" fmla="*/ 2147483647 h 1203"/>
              <a:gd name="T98" fmla="*/ 2147483647 w 280"/>
              <a:gd name="T99" fmla="*/ 0 h 1203"/>
              <a:gd name="T100" fmla="*/ 2147483647 w 280"/>
              <a:gd name="T101" fmla="*/ 2147483647 h 1203"/>
              <a:gd name="T102" fmla="*/ 2147483647 w 280"/>
              <a:gd name="T103" fmla="*/ 2147483647 h 1203"/>
              <a:gd name="T104" fmla="*/ 2147483647 w 280"/>
              <a:gd name="T105" fmla="*/ 2147483647 h 12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80"/>
              <a:gd name="T160" fmla="*/ 0 h 1203"/>
              <a:gd name="T161" fmla="*/ 280 w 280"/>
              <a:gd name="T162" fmla="*/ 1203 h 12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80" h="1203">
                <a:moveTo>
                  <a:pt x="65" y="23"/>
                </a:moveTo>
                <a:lnTo>
                  <a:pt x="65" y="54"/>
                </a:lnTo>
                <a:lnTo>
                  <a:pt x="70" y="62"/>
                </a:lnTo>
                <a:lnTo>
                  <a:pt x="58" y="87"/>
                </a:lnTo>
                <a:lnTo>
                  <a:pt x="65" y="94"/>
                </a:lnTo>
                <a:lnTo>
                  <a:pt x="64" y="103"/>
                </a:lnTo>
                <a:lnTo>
                  <a:pt x="72" y="135"/>
                </a:lnTo>
                <a:lnTo>
                  <a:pt x="72" y="142"/>
                </a:lnTo>
                <a:lnTo>
                  <a:pt x="24" y="173"/>
                </a:lnTo>
                <a:lnTo>
                  <a:pt x="0" y="424"/>
                </a:lnTo>
                <a:lnTo>
                  <a:pt x="29" y="467"/>
                </a:lnTo>
                <a:lnTo>
                  <a:pt x="18" y="602"/>
                </a:lnTo>
                <a:lnTo>
                  <a:pt x="37" y="617"/>
                </a:lnTo>
                <a:lnTo>
                  <a:pt x="46" y="828"/>
                </a:lnTo>
                <a:lnTo>
                  <a:pt x="61" y="1041"/>
                </a:lnTo>
                <a:lnTo>
                  <a:pt x="55" y="1053"/>
                </a:lnTo>
                <a:lnTo>
                  <a:pt x="6" y="1093"/>
                </a:lnTo>
                <a:lnTo>
                  <a:pt x="11" y="1100"/>
                </a:lnTo>
                <a:lnTo>
                  <a:pt x="29" y="1108"/>
                </a:lnTo>
                <a:lnTo>
                  <a:pt x="59" y="1100"/>
                </a:lnTo>
                <a:lnTo>
                  <a:pt x="87" y="1085"/>
                </a:lnTo>
                <a:lnTo>
                  <a:pt x="110" y="1077"/>
                </a:lnTo>
                <a:lnTo>
                  <a:pt x="110" y="1113"/>
                </a:lnTo>
                <a:lnTo>
                  <a:pt x="120" y="1114"/>
                </a:lnTo>
                <a:lnTo>
                  <a:pt x="104" y="1147"/>
                </a:lnTo>
                <a:lnTo>
                  <a:pt x="112" y="1197"/>
                </a:lnTo>
                <a:lnTo>
                  <a:pt x="130" y="1203"/>
                </a:lnTo>
                <a:lnTo>
                  <a:pt x="159" y="1162"/>
                </a:lnTo>
                <a:lnTo>
                  <a:pt x="159" y="1132"/>
                </a:lnTo>
                <a:lnTo>
                  <a:pt x="168" y="1128"/>
                </a:lnTo>
                <a:lnTo>
                  <a:pt x="179" y="854"/>
                </a:lnTo>
                <a:lnTo>
                  <a:pt x="168" y="826"/>
                </a:lnTo>
                <a:lnTo>
                  <a:pt x="201" y="642"/>
                </a:lnTo>
                <a:lnTo>
                  <a:pt x="221" y="635"/>
                </a:lnTo>
                <a:lnTo>
                  <a:pt x="229" y="445"/>
                </a:lnTo>
                <a:lnTo>
                  <a:pt x="280" y="423"/>
                </a:lnTo>
                <a:lnTo>
                  <a:pt x="258" y="215"/>
                </a:lnTo>
                <a:lnTo>
                  <a:pt x="178" y="160"/>
                </a:lnTo>
                <a:lnTo>
                  <a:pt x="159" y="140"/>
                </a:lnTo>
                <a:lnTo>
                  <a:pt x="157" y="121"/>
                </a:lnTo>
                <a:lnTo>
                  <a:pt x="166" y="107"/>
                </a:lnTo>
                <a:lnTo>
                  <a:pt x="174" y="95"/>
                </a:lnTo>
                <a:lnTo>
                  <a:pt x="182" y="81"/>
                </a:lnTo>
                <a:lnTo>
                  <a:pt x="186" y="66"/>
                </a:lnTo>
                <a:lnTo>
                  <a:pt x="186" y="52"/>
                </a:lnTo>
                <a:lnTo>
                  <a:pt x="182" y="37"/>
                </a:lnTo>
                <a:lnTo>
                  <a:pt x="172" y="21"/>
                </a:lnTo>
                <a:lnTo>
                  <a:pt x="159" y="8"/>
                </a:lnTo>
                <a:lnTo>
                  <a:pt x="141" y="1"/>
                </a:lnTo>
                <a:lnTo>
                  <a:pt x="121" y="0"/>
                </a:lnTo>
                <a:lnTo>
                  <a:pt x="104" y="3"/>
                </a:lnTo>
                <a:lnTo>
                  <a:pt x="87" y="8"/>
                </a:lnTo>
                <a:lnTo>
                  <a:pt x="65" y="23"/>
                </a:lnTo>
                <a:close/>
              </a:path>
            </a:pathLst>
          </a:custGeom>
          <a:solidFill>
            <a:srgbClr val="001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82"/>
          <p:cNvSpPr>
            <a:spLocks/>
          </p:cNvSpPr>
          <p:nvPr/>
        </p:nvSpPr>
        <p:spPr bwMode="auto">
          <a:xfrm>
            <a:off x="7815263" y="2392363"/>
            <a:ext cx="415925" cy="1397000"/>
          </a:xfrm>
          <a:custGeom>
            <a:avLst/>
            <a:gdLst>
              <a:gd name="T0" fmla="*/ 2147483647 w 523"/>
              <a:gd name="T1" fmla="*/ 0 h 1761"/>
              <a:gd name="T2" fmla="*/ 2147483647 w 523"/>
              <a:gd name="T3" fmla="*/ 2147483647 h 1761"/>
              <a:gd name="T4" fmla="*/ 2147483647 w 523"/>
              <a:gd name="T5" fmla="*/ 2147483647 h 1761"/>
              <a:gd name="T6" fmla="*/ 2147483647 w 523"/>
              <a:gd name="T7" fmla="*/ 2147483647 h 1761"/>
              <a:gd name="T8" fmla="*/ 2147483647 w 523"/>
              <a:gd name="T9" fmla="*/ 2147483647 h 1761"/>
              <a:gd name="T10" fmla="*/ 2147483647 w 523"/>
              <a:gd name="T11" fmla="*/ 2147483647 h 1761"/>
              <a:gd name="T12" fmla="*/ 2147483647 w 523"/>
              <a:gd name="T13" fmla="*/ 2147483647 h 1761"/>
              <a:gd name="T14" fmla="*/ 2147483647 w 523"/>
              <a:gd name="T15" fmla="*/ 2147483647 h 1761"/>
              <a:gd name="T16" fmla="*/ 2147483647 w 523"/>
              <a:gd name="T17" fmla="*/ 2147483647 h 1761"/>
              <a:gd name="T18" fmla="*/ 2147483647 w 523"/>
              <a:gd name="T19" fmla="*/ 2147483647 h 1761"/>
              <a:gd name="T20" fmla="*/ 2147483647 w 523"/>
              <a:gd name="T21" fmla="*/ 2147483647 h 1761"/>
              <a:gd name="T22" fmla="*/ 2147483647 w 523"/>
              <a:gd name="T23" fmla="*/ 2147483647 h 1761"/>
              <a:gd name="T24" fmla="*/ 2147483647 w 523"/>
              <a:gd name="T25" fmla="*/ 2147483647 h 1761"/>
              <a:gd name="T26" fmla="*/ 2147483647 w 523"/>
              <a:gd name="T27" fmla="*/ 2147483647 h 1761"/>
              <a:gd name="T28" fmla="*/ 2147483647 w 523"/>
              <a:gd name="T29" fmla="*/ 2147483647 h 1761"/>
              <a:gd name="T30" fmla="*/ 2147483647 w 523"/>
              <a:gd name="T31" fmla="*/ 2147483647 h 1761"/>
              <a:gd name="T32" fmla="*/ 2147483647 w 523"/>
              <a:gd name="T33" fmla="*/ 2147483647 h 1761"/>
              <a:gd name="T34" fmla="*/ 2147483647 w 523"/>
              <a:gd name="T35" fmla="*/ 2147483647 h 1761"/>
              <a:gd name="T36" fmla="*/ 2147483647 w 523"/>
              <a:gd name="T37" fmla="*/ 2147483647 h 1761"/>
              <a:gd name="T38" fmla="*/ 2147483647 w 523"/>
              <a:gd name="T39" fmla="*/ 2147483647 h 1761"/>
              <a:gd name="T40" fmla="*/ 2147483647 w 523"/>
              <a:gd name="T41" fmla="*/ 2147483647 h 1761"/>
              <a:gd name="T42" fmla="*/ 2147483647 w 523"/>
              <a:gd name="T43" fmla="*/ 2147483647 h 1761"/>
              <a:gd name="T44" fmla="*/ 2147483647 w 523"/>
              <a:gd name="T45" fmla="*/ 2147483647 h 1761"/>
              <a:gd name="T46" fmla="*/ 2147483647 w 523"/>
              <a:gd name="T47" fmla="*/ 2147483647 h 1761"/>
              <a:gd name="T48" fmla="*/ 2147483647 w 523"/>
              <a:gd name="T49" fmla="*/ 2147483647 h 1761"/>
              <a:gd name="T50" fmla="*/ 2147483647 w 523"/>
              <a:gd name="T51" fmla="*/ 2147483647 h 1761"/>
              <a:gd name="T52" fmla="*/ 2147483647 w 523"/>
              <a:gd name="T53" fmla="*/ 2147483647 h 1761"/>
              <a:gd name="T54" fmla="*/ 2147483647 w 523"/>
              <a:gd name="T55" fmla="*/ 2147483647 h 1761"/>
              <a:gd name="T56" fmla="*/ 0 w 523"/>
              <a:gd name="T57" fmla="*/ 2147483647 h 1761"/>
              <a:gd name="T58" fmla="*/ 2147483647 w 523"/>
              <a:gd name="T59" fmla="*/ 2147483647 h 1761"/>
              <a:gd name="T60" fmla="*/ 2147483647 w 523"/>
              <a:gd name="T61" fmla="*/ 2147483647 h 1761"/>
              <a:gd name="T62" fmla="*/ 2147483647 w 523"/>
              <a:gd name="T63" fmla="*/ 2147483647 h 1761"/>
              <a:gd name="T64" fmla="*/ 2147483647 w 523"/>
              <a:gd name="T65" fmla="*/ 2147483647 h 1761"/>
              <a:gd name="T66" fmla="*/ 2147483647 w 523"/>
              <a:gd name="T67" fmla="*/ 2147483647 h 1761"/>
              <a:gd name="T68" fmla="*/ 2147483647 w 523"/>
              <a:gd name="T69" fmla="*/ 2147483647 h 1761"/>
              <a:gd name="T70" fmla="*/ 2147483647 w 523"/>
              <a:gd name="T71" fmla="*/ 2147483647 h 1761"/>
              <a:gd name="T72" fmla="*/ 2147483647 w 523"/>
              <a:gd name="T73" fmla="*/ 2147483647 h 17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3"/>
              <a:gd name="T112" fmla="*/ 0 h 1761"/>
              <a:gd name="T113" fmla="*/ 523 w 523"/>
              <a:gd name="T114" fmla="*/ 1761 h 17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3" h="1761">
                <a:moveTo>
                  <a:pt x="129" y="24"/>
                </a:moveTo>
                <a:lnTo>
                  <a:pt x="194" y="0"/>
                </a:lnTo>
                <a:lnTo>
                  <a:pt x="262" y="13"/>
                </a:lnTo>
                <a:lnTo>
                  <a:pt x="308" y="58"/>
                </a:lnTo>
                <a:lnTo>
                  <a:pt x="326" y="112"/>
                </a:lnTo>
                <a:lnTo>
                  <a:pt x="311" y="176"/>
                </a:lnTo>
                <a:lnTo>
                  <a:pt x="335" y="214"/>
                </a:lnTo>
                <a:lnTo>
                  <a:pt x="368" y="230"/>
                </a:lnTo>
                <a:lnTo>
                  <a:pt x="460" y="269"/>
                </a:lnTo>
                <a:lnTo>
                  <a:pt x="485" y="295"/>
                </a:lnTo>
                <a:lnTo>
                  <a:pt x="523" y="577"/>
                </a:lnTo>
                <a:lnTo>
                  <a:pt x="508" y="635"/>
                </a:lnTo>
                <a:lnTo>
                  <a:pt x="410" y="657"/>
                </a:lnTo>
                <a:lnTo>
                  <a:pt x="427" y="924"/>
                </a:lnTo>
                <a:lnTo>
                  <a:pt x="362" y="949"/>
                </a:lnTo>
                <a:lnTo>
                  <a:pt x="343" y="1145"/>
                </a:lnTo>
                <a:lnTo>
                  <a:pt x="357" y="1487"/>
                </a:lnTo>
                <a:lnTo>
                  <a:pt x="362" y="1675"/>
                </a:lnTo>
                <a:lnTo>
                  <a:pt x="344" y="1680"/>
                </a:lnTo>
                <a:lnTo>
                  <a:pt x="344" y="1695"/>
                </a:lnTo>
                <a:lnTo>
                  <a:pt x="293" y="1728"/>
                </a:lnTo>
                <a:lnTo>
                  <a:pt x="263" y="1753"/>
                </a:lnTo>
                <a:lnTo>
                  <a:pt x="242" y="1760"/>
                </a:lnTo>
                <a:lnTo>
                  <a:pt x="216" y="1761"/>
                </a:lnTo>
                <a:lnTo>
                  <a:pt x="191" y="1755"/>
                </a:lnTo>
                <a:lnTo>
                  <a:pt x="186" y="1746"/>
                </a:lnTo>
                <a:lnTo>
                  <a:pt x="191" y="1733"/>
                </a:lnTo>
                <a:lnTo>
                  <a:pt x="204" y="1717"/>
                </a:lnTo>
                <a:lnTo>
                  <a:pt x="220" y="1695"/>
                </a:lnTo>
                <a:lnTo>
                  <a:pt x="245" y="1673"/>
                </a:lnTo>
                <a:lnTo>
                  <a:pt x="227" y="1682"/>
                </a:lnTo>
                <a:lnTo>
                  <a:pt x="227" y="1658"/>
                </a:lnTo>
                <a:lnTo>
                  <a:pt x="153" y="1691"/>
                </a:lnTo>
                <a:lnTo>
                  <a:pt x="124" y="1691"/>
                </a:lnTo>
                <a:lnTo>
                  <a:pt x="116" y="1682"/>
                </a:lnTo>
                <a:lnTo>
                  <a:pt x="116" y="1669"/>
                </a:lnTo>
                <a:lnTo>
                  <a:pt x="118" y="1660"/>
                </a:lnTo>
                <a:lnTo>
                  <a:pt x="124" y="1646"/>
                </a:lnTo>
                <a:lnTo>
                  <a:pt x="142" y="1629"/>
                </a:lnTo>
                <a:lnTo>
                  <a:pt x="155" y="1614"/>
                </a:lnTo>
                <a:lnTo>
                  <a:pt x="138" y="1610"/>
                </a:lnTo>
                <a:lnTo>
                  <a:pt x="121" y="1445"/>
                </a:lnTo>
                <a:lnTo>
                  <a:pt x="114" y="1179"/>
                </a:lnTo>
                <a:lnTo>
                  <a:pt x="84" y="963"/>
                </a:lnTo>
                <a:lnTo>
                  <a:pt x="76" y="904"/>
                </a:lnTo>
                <a:lnTo>
                  <a:pt x="66" y="870"/>
                </a:lnTo>
                <a:lnTo>
                  <a:pt x="89" y="738"/>
                </a:lnTo>
                <a:lnTo>
                  <a:pt x="96" y="680"/>
                </a:lnTo>
                <a:lnTo>
                  <a:pt x="82" y="686"/>
                </a:lnTo>
                <a:lnTo>
                  <a:pt x="73" y="679"/>
                </a:lnTo>
                <a:lnTo>
                  <a:pt x="66" y="679"/>
                </a:lnTo>
                <a:lnTo>
                  <a:pt x="54" y="669"/>
                </a:lnTo>
                <a:lnTo>
                  <a:pt x="38" y="671"/>
                </a:lnTo>
                <a:lnTo>
                  <a:pt x="31" y="657"/>
                </a:lnTo>
                <a:lnTo>
                  <a:pt x="23" y="654"/>
                </a:lnTo>
                <a:lnTo>
                  <a:pt x="19" y="643"/>
                </a:lnTo>
                <a:lnTo>
                  <a:pt x="7" y="635"/>
                </a:lnTo>
                <a:lnTo>
                  <a:pt x="0" y="620"/>
                </a:lnTo>
                <a:lnTo>
                  <a:pt x="27" y="561"/>
                </a:lnTo>
                <a:lnTo>
                  <a:pt x="15" y="522"/>
                </a:lnTo>
                <a:lnTo>
                  <a:pt x="65" y="561"/>
                </a:lnTo>
                <a:lnTo>
                  <a:pt x="140" y="302"/>
                </a:lnTo>
                <a:lnTo>
                  <a:pt x="198" y="252"/>
                </a:lnTo>
                <a:lnTo>
                  <a:pt x="186" y="238"/>
                </a:lnTo>
                <a:lnTo>
                  <a:pt x="138" y="230"/>
                </a:lnTo>
                <a:lnTo>
                  <a:pt x="132" y="197"/>
                </a:lnTo>
                <a:lnTo>
                  <a:pt x="147" y="190"/>
                </a:lnTo>
                <a:lnTo>
                  <a:pt x="128" y="187"/>
                </a:lnTo>
                <a:lnTo>
                  <a:pt x="131" y="175"/>
                </a:lnTo>
                <a:lnTo>
                  <a:pt x="113" y="168"/>
                </a:lnTo>
                <a:lnTo>
                  <a:pt x="125" y="127"/>
                </a:lnTo>
                <a:lnTo>
                  <a:pt x="114" y="120"/>
                </a:lnTo>
                <a:lnTo>
                  <a:pt x="121" y="65"/>
                </a:lnTo>
                <a:lnTo>
                  <a:pt x="107" y="64"/>
                </a:lnTo>
                <a:lnTo>
                  <a:pt x="129" y="2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9" name="Group 86"/>
          <p:cNvGrpSpPr>
            <a:grpSpLocks/>
          </p:cNvGrpSpPr>
          <p:nvPr/>
        </p:nvGrpSpPr>
        <p:grpSpPr bwMode="auto">
          <a:xfrm>
            <a:off x="5727700" y="2633663"/>
            <a:ext cx="1412875" cy="1463675"/>
            <a:chOff x="3608" y="1659"/>
            <a:chExt cx="890" cy="922"/>
          </a:xfrm>
        </p:grpSpPr>
        <p:sp>
          <p:nvSpPr>
            <p:cNvPr id="10263" name="Freeform 83"/>
            <p:cNvSpPr>
              <a:spLocks/>
            </p:cNvSpPr>
            <p:nvPr/>
          </p:nvSpPr>
          <p:spPr bwMode="auto">
            <a:xfrm>
              <a:off x="3898" y="1663"/>
              <a:ext cx="272" cy="916"/>
            </a:xfrm>
            <a:custGeom>
              <a:avLst/>
              <a:gdLst>
                <a:gd name="T0" fmla="*/ 6 w 545"/>
                <a:gd name="T1" fmla="*/ 1 h 1831"/>
                <a:gd name="T2" fmla="*/ 5 w 545"/>
                <a:gd name="T3" fmla="*/ 4 h 1831"/>
                <a:gd name="T4" fmla="*/ 6 w 545"/>
                <a:gd name="T5" fmla="*/ 5 h 1831"/>
                <a:gd name="T6" fmla="*/ 6 w 545"/>
                <a:gd name="T7" fmla="*/ 6 h 1831"/>
                <a:gd name="T8" fmla="*/ 7 w 545"/>
                <a:gd name="T9" fmla="*/ 8 h 1831"/>
                <a:gd name="T10" fmla="*/ 6 w 545"/>
                <a:gd name="T11" fmla="*/ 8 h 1831"/>
                <a:gd name="T12" fmla="*/ 3 w 545"/>
                <a:gd name="T13" fmla="*/ 11 h 1831"/>
                <a:gd name="T14" fmla="*/ 0 w 545"/>
                <a:gd name="T15" fmla="*/ 29 h 1831"/>
                <a:gd name="T16" fmla="*/ 0 w 545"/>
                <a:gd name="T17" fmla="*/ 32 h 1831"/>
                <a:gd name="T18" fmla="*/ 1 w 545"/>
                <a:gd name="T19" fmla="*/ 33 h 1831"/>
                <a:gd name="T20" fmla="*/ 1 w 545"/>
                <a:gd name="T21" fmla="*/ 34 h 1831"/>
                <a:gd name="T22" fmla="*/ 1 w 545"/>
                <a:gd name="T23" fmla="*/ 31 h 1831"/>
                <a:gd name="T24" fmla="*/ 1 w 545"/>
                <a:gd name="T25" fmla="*/ 32 h 1831"/>
                <a:gd name="T26" fmla="*/ 2 w 545"/>
                <a:gd name="T27" fmla="*/ 31 h 1831"/>
                <a:gd name="T28" fmla="*/ 3 w 545"/>
                <a:gd name="T29" fmla="*/ 29 h 1831"/>
                <a:gd name="T30" fmla="*/ 5 w 545"/>
                <a:gd name="T31" fmla="*/ 44 h 1831"/>
                <a:gd name="T32" fmla="*/ 6 w 545"/>
                <a:gd name="T33" fmla="*/ 53 h 1831"/>
                <a:gd name="T34" fmla="*/ 6 w 545"/>
                <a:gd name="T35" fmla="*/ 57 h 1831"/>
                <a:gd name="T36" fmla="*/ 8 w 545"/>
                <a:gd name="T37" fmla="*/ 57 h 1831"/>
                <a:gd name="T38" fmla="*/ 7 w 545"/>
                <a:gd name="T39" fmla="*/ 52 h 1831"/>
                <a:gd name="T40" fmla="*/ 9 w 545"/>
                <a:gd name="T41" fmla="*/ 45 h 1831"/>
                <a:gd name="T42" fmla="*/ 9 w 545"/>
                <a:gd name="T43" fmla="*/ 51 h 1831"/>
                <a:gd name="T44" fmla="*/ 9 w 545"/>
                <a:gd name="T45" fmla="*/ 56 h 1831"/>
                <a:gd name="T46" fmla="*/ 12 w 545"/>
                <a:gd name="T47" fmla="*/ 56 h 1831"/>
                <a:gd name="T48" fmla="*/ 12 w 545"/>
                <a:gd name="T49" fmla="*/ 44 h 1831"/>
                <a:gd name="T50" fmla="*/ 13 w 545"/>
                <a:gd name="T51" fmla="*/ 43 h 1831"/>
                <a:gd name="T52" fmla="*/ 16 w 545"/>
                <a:gd name="T53" fmla="*/ 44 h 1831"/>
                <a:gd name="T54" fmla="*/ 15 w 545"/>
                <a:gd name="T55" fmla="*/ 30 h 1831"/>
                <a:gd name="T56" fmla="*/ 15 w 545"/>
                <a:gd name="T57" fmla="*/ 27 h 1831"/>
                <a:gd name="T58" fmla="*/ 15 w 545"/>
                <a:gd name="T59" fmla="*/ 20 h 1831"/>
                <a:gd name="T60" fmla="*/ 11 w 545"/>
                <a:gd name="T61" fmla="*/ 10 h 1831"/>
                <a:gd name="T62" fmla="*/ 11 w 545"/>
                <a:gd name="T63" fmla="*/ 7 h 1831"/>
                <a:gd name="T64" fmla="*/ 12 w 545"/>
                <a:gd name="T65" fmla="*/ 6 h 1831"/>
                <a:gd name="T66" fmla="*/ 12 w 545"/>
                <a:gd name="T67" fmla="*/ 5 h 1831"/>
                <a:gd name="T68" fmla="*/ 12 w 545"/>
                <a:gd name="T69" fmla="*/ 1 h 1831"/>
                <a:gd name="T70" fmla="*/ 10 w 545"/>
                <a:gd name="T71" fmla="*/ 1 h 1831"/>
                <a:gd name="T72" fmla="*/ 8 w 545"/>
                <a:gd name="T73" fmla="*/ 1 h 18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5"/>
                <a:gd name="T112" fmla="*/ 0 h 1831"/>
                <a:gd name="T113" fmla="*/ 545 w 545"/>
                <a:gd name="T114" fmla="*/ 1831 h 18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5" h="1831">
                  <a:moveTo>
                    <a:pt x="275" y="14"/>
                  </a:moveTo>
                  <a:lnTo>
                    <a:pt x="211" y="25"/>
                  </a:lnTo>
                  <a:lnTo>
                    <a:pt x="185" y="93"/>
                  </a:lnTo>
                  <a:lnTo>
                    <a:pt x="185" y="125"/>
                  </a:lnTo>
                  <a:lnTo>
                    <a:pt x="213" y="125"/>
                  </a:lnTo>
                  <a:lnTo>
                    <a:pt x="203" y="136"/>
                  </a:lnTo>
                  <a:lnTo>
                    <a:pt x="211" y="144"/>
                  </a:lnTo>
                  <a:lnTo>
                    <a:pt x="219" y="175"/>
                  </a:lnTo>
                  <a:lnTo>
                    <a:pt x="228" y="179"/>
                  </a:lnTo>
                  <a:lnTo>
                    <a:pt x="247" y="237"/>
                  </a:lnTo>
                  <a:lnTo>
                    <a:pt x="247" y="249"/>
                  </a:lnTo>
                  <a:lnTo>
                    <a:pt x="219" y="249"/>
                  </a:lnTo>
                  <a:lnTo>
                    <a:pt x="177" y="318"/>
                  </a:lnTo>
                  <a:lnTo>
                    <a:pt x="97" y="341"/>
                  </a:lnTo>
                  <a:lnTo>
                    <a:pt x="61" y="398"/>
                  </a:lnTo>
                  <a:lnTo>
                    <a:pt x="18" y="899"/>
                  </a:lnTo>
                  <a:lnTo>
                    <a:pt x="38" y="904"/>
                  </a:lnTo>
                  <a:lnTo>
                    <a:pt x="0" y="993"/>
                  </a:lnTo>
                  <a:lnTo>
                    <a:pt x="18" y="1048"/>
                  </a:lnTo>
                  <a:lnTo>
                    <a:pt x="36" y="1048"/>
                  </a:lnTo>
                  <a:lnTo>
                    <a:pt x="44" y="1060"/>
                  </a:lnTo>
                  <a:lnTo>
                    <a:pt x="61" y="1060"/>
                  </a:lnTo>
                  <a:lnTo>
                    <a:pt x="53" y="1006"/>
                  </a:lnTo>
                  <a:lnTo>
                    <a:pt x="61" y="975"/>
                  </a:lnTo>
                  <a:lnTo>
                    <a:pt x="69" y="1000"/>
                  </a:lnTo>
                  <a:lnTo>
                    <a:pt x="61" y="1016"/>
                  </a:lnTo>
                  <a:lnTo>
                    <a:pt x="71" y="1030"/>
                  </a:lnTo>
                  <a:lnTo>
                    <a:pt x="89" y="986"/>
                  </a:lnTo>
                  <a:lnTo>
                    <a:pt x="77" y="913"/>
                  </a:lnTo>
                  <a:lnTo>
                    <a:pt x="106" y="917"/>
                  </a:lnTo>
                  <a:lnTo>
                    <a:pt x="89" y="1373"/>
                  </a:lnTo>
                  <a:lnTo>
                    <a:pt x="178" y="1397"/>
                  </a:lnTo>
                  <a:lnTo>
                    <a:pt x="219" y="1660"/>
                  </a:lnTo>
                  <a:lnTo>
                    <a:pt x="211" y="1687"/>
                  </a:lnTo>
                  <a:lnTo>
                    <a:pt x="193" y="1798"/>
                  </a:lnTo>
                  <a:lnTo>
                    <a:pt x="193" y="1819"/>
                  </a:lnTo>
                  <a:lnTo>
                    <a:pt x="255" y="1831"/>
                  </a:lnTo>
                  <a:lnTo>
                    <a:pt x="280" y="1801"/>
                  </a:lnTo>
                  <a:lnTo>
                    <a:pt x="266" y="1702"/>
                  </a:lnTo>
                  <a:lnTo>
                    <a:pt x="255" y="1634"/>
                  </a:lnTo>
                  <a:lnTo>
                    <a:pt x="281" y="1408"/>
                  </a:lnTo>
                  <a:lnTo>
                    <a:pt x="290" y="1410"/>
                  </a:lnTo>
                  <a:lnTo>
                    <a:pt x="316" y="1492"/>
                  </a:lnTo>
                  <a:lnTo>
                    <a:pt x="298" y="1627"/>
                  </a:lnTo>
                  <a:lnTo>
                    <a:pt x="280" y="1640"/>
                  </a:lnTo>
                  <a:lnTo>
                    <a:pt x="316" y="1782"/>
                  </a:lnTo>
                  <a:lnTo>
                    <a:pt x="378" y="1800"/>
                  </a:lnTo>
                  <a:lnTo>
                    <a:pt x="387" y="1789"/>
                  </a:lnTo>
                  <a:lnTo>
                    <a:pt x="342" y="1643"/>
                  </a:lnTo>
                  <a:lnTo>
                    <a:pt x="414" y="1397"/>
                  </a:lnTo>
                  <a:lnTo>
                    <a:pt x="447" y="1378"/>
                  </a:lnTo>
                  <a:lnTo>
                    <a:pt x="447" y="1360"/>
                  </a:lnTo>
                  <a:lnTo>
                    <a:pt x="509" y="1364"/>
                  </a:lnTo>
                  <a:lnTo>
                    <a:pt x="528" y="1397"/>
                  </a:lnTo>
                  <a:lnTo>
                    <a:pt x="545" y="1378"/>
                  </a:lnTo>
                  <a:lnTo>
                    <a:pt x="483" y="933"/>
                  </a:lnTo>
                  <a:lnTo>
                    <a:pt x="492" y="935"/>
                  </a:lnTo>
                  <a:lnTo>
                    <a:pt x="492" y="844"/>
                  </a:lnTo>
                  <a:lnTo>
                    <a:pt x="500" y="832"/>
                  </a:lnTo>
                  <a:lnTo>
                    <a:pt x="484" y="615"/>
                  </a:lnTo>
                  <a:lnTo>
                    <a:pt x="465" y="358"/>
                  </a:lnTo>
                  <a:lnTo>
                    <a:pt x="361" y="307"/>
                  </a:lnTo>
                  <a:lnTo>
                    <a:pt x="332" y="249"/>
                  </a:lnTo>
                  <a:lnTo>
                    <a:pt x="360" y="199"/>
                  </a:lnTo>
                  <a:lnTo>
                    <a:pt x="378" y="205"/>
                  </a:lnTo>
                  <a:lnTo>
                    <a:pt x="387" y="180"/>
                  </a:lnTo>
                  <a:lnTo>
                    <a:pt x="387" y="154"/>
                  </a:lnTo>
                  <a:lnTo>
                    <a:pt x="414" y="150"/>
                  </a:lnTo>
                  <a:lnTo>
                    <a:pt x="421" y="77"/>
                  </a:lnTo>
                  <a:lnTo>
                    <a:pt x="396" y="25"/>
                  </a:lnTo>
                  <a:lnTo>
                    <a:pt x="368" y="7"/>
                  </a:lnTo>
                  <a:lnTo>
                    <a:pt x="330" y="7"/>
                  </a:lnTo>
                  <a:lnTo>
                    <a:pt x="301" y="0"/>
                  </a:lnTo>
                  <a:lnTo>
                    <a:pt x="275" y="14"/>
                  </a:lnTo>
                  <a:close/>
                </a:path>
              </a:pathLst>
            </a:custGeom>
            <a:solidFill>
              <a:srgbClr val="9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84"/>
            <p:cNvSpPr>
              <a:spLocks/>
            </p:cNvSpPr>
            <p:nvPr/>
          </p:nvSpPr>
          <p:spPr bwMode="auto">
            <a:xfrm>
              <a:off x="4224" y="1660"/>
              <a:ext cx="274" cy="918"/>
            </a:xfrm>
            <a:custGeom>
              <a:avLst/>
              <a:gdLst>
                <a:gd name="T0" fmla="*/ 6 w 549"/>
                <a:gd name="T1" fmla="*/ 0 h 1836"/>
                <a:gd name="T2" fmla="*/ 10 w 549"/>
                <a:gd name="T3" fmla="*/ 2 h 1836"/>
                <a:gd name="T4" fmla="*/ 10 w 549"/>
                <a:gd name="T5" fmla="*/ 6 h 1836"/>
                <a:gd name="T6" fmla="*/ 12 w 549"/>
                <a:gd name="T7" fmla="*/ 7 h 1836"/>
                <a:gd name="T8" fmla="*/ 15 w 549"/>
                <a:gd name="T9" fmla="*/ 10 h 1836"/>
                <a:gd name="T10" fmla="*/ 16 w 549"/>
                <a:gd name="T11" fmla="*/ 21 h 1836"/>
                <a:gd name="T12" fmla="*/ 13 w 549"/>
                <a:gd name="T13" fmla="*/ 30 h 1836"/>
                <a:gd name="T14" fmla="*/ 11 w 549"/>
                <a:gd name="T15" fmla="*/ 38 h 1836"/>
                <a:gd name="T16" fmla="*/ 11 w 549"/>
                <a:gd name="T17" fmla="*/ 55 h 1836"/>
                <a:gd name="T18" fmla="*/ 11 w 549"/>
                <a:gd name="T19" fmla="*/ 56 h 1836"/>
                <a:gd name="T20" fmla="*/ 8 w 549"/>
                <a:gd name="T21" fmla="*/ 57 h 1836"/>
                <a:gd name="T22" fmla="*/ 7 w 549"/>
                <a:gd name="T23" fmla="*/ 57 h 1836"/>
                <a:gd name="T24" fmla="*/ 6 w 549"/>
                <a:gd name="T25" fmla="*/ 57 h 1836"/>
                <a:gd name="T26" fmla="*/ 6 w 549"/>
                <a:gd name="T27" fmla="*/ 56 h 1836"/>
                <a:gd name="T28" fmla="*/ 8 w 549"/>
                <a:gd name="T29" fmla="*/ 55 h 1836"/>
                <a:gd name="T30" fmla="*/ 7 w 549"/>
                <a:gd name="T31" fmla="*/ 54 h 1836"/>
                <a:gd name="T32" fmla="*/ 4 w 549"/>
                <a:gd name="T33" fmla="*/ 56 h 1836"/>
                <a:gd name="T34" fmla="*/ 3 w 549"/>
                <a:gd name="T35" fmla="*/ 55 h 1836"/>
                <a:gd name="T36" fmla="*/ 4 w 549"/>
                <a:gd name="T37" fmla="*/ 54 h 1836"/>
                <a:gd name="T38" fmla="*/ 5 w 549"/>
                <a:gd name="T39" fmla="*/ 53 h 1836"/>
                <a:gd name="T40" fmla="*/ 3 w 549"/>
                <a:gd name="T41" fmla="*/ 48 h 1836"/>
                <a:gd name="T42" fmla="*/ 2 w 549"/>
                <a:gd name="T43" fmla="*/ 31 h 1836"/>
                <a:gd name="T44" fmla="*/ 2 w 549"/>
                <a:gd name="T45" fmla="*/ 29 h 1836"/>
                <a:gd name="T46" fmla="*/ 3 w 549"/>
                <a:gd name="T47" fmla="*/ 23 h 1836"/>
                <a:gd name="T48" fmla="*/ 2 w 549"/>
                <a:gd name="T49" fmla="*/ 23 h 1836"/>
                <a:gd name="T50" fmla="*/ 1 w 549"/>
                <a:gd name="T51" fmla="*/ 22 h 1836"/>
                <a:gd name="T52" fmla="*/ 1 w 549"/>
                <a:gd name="T53" fmla="*/ 22 h 1836"/>
                <a:gd name="T54" fmla="*/ 0 w 549"/>
                <a:gd name="T55" fmla="*/ 21 h 1836"/>
                <a:gd name="T56" fmla="*/ 0 w 549"/>
                <a:gd name="T57" fmla="*/ 21 h 1836"/>
                <a:gd name="T58" fmla="*/ 0 w 549"/>
                <a:gd name="T59" fmla="*/ 17 h 1836"/>
                <a:gd name="T60" fmla="*/ 4 w 549"/>
                <a:gd name="T61" fmla="*/ 10 h 1836"/>
                <a:gd name="T62" fmla="*/ 6 w 549"/>
                <a:gd name="T63" fmla="*/ 7 h 1836"/>
                <a:gd name="T64" fmla="*/ 4 w 549"/>
                <a:gd name="T65" fmla="*/ 7 h 1836"/>
                <a:gd name="T66" fmla="*/ 4 w 549"/>
                <a:gd name="T67" fmla="*/ 7 h 1836"/>
                <a:gd name="T68" fmla="*/ 3 w 549"/>
                <a:gd name="T69" fmla="*/ 6 h 1836"/>
                <a:gd name="T70" fmla="*/ 3 w 549"/>
                <a:gd name="T71" fmla="*/ 4 h 1836"/>
                <a:gd name="T72" fmla="*/ 3 w 549"/>
                <a:gd name="T73" fmla="*/ 3 h 18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9"/>
                <a:gd name="T112" fmla="*/ 0 h 1836"/>
                <a:gd name="T113" fmla="*/ 549 w 549"/>
                <a:gd name="T114" fmla="*/ 1836 h 18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9" h="1836">
                  <a:moveTo>
                    <a:pt x="137" y="24"/>
                  </a:moveTo>
                  <a:lnTo>
                    <a:pt x="204" y="0"/>
                  </a:lnTo>
                  <a:lnTo>
                    <a:pt x="275" y="13"/>
                  </a:lnTo>
                  <a:lnTo>
                    <a:pt x="324" y="59"/>
                  </a:lnTo>
                  <a:lnTo>
                    <a:pt x="342" y="116"/>
                  </a:lnTo>
                  <a:lnTo>
                    <a:pt x="327" y="183"/>
                  </a:lnTo>
                  <a:lnTo>
                    <a:pt x="350" y="222"/>
                  </a:lnTo>
                  <a:lnTo>
                    <a:pt x="385" y="240"/>
                  </a:lnTo>
                  <a:lnTo>
                    <a:pt x="481" y="280"/>
                  </a:lnTo>
                  <a:lnTo>
                    <a:pt x="507" y="307"/>
                  </a:lnTo>
                  <a:lnTo>
                    <a:pt x="549" y="601"/>
                  </a:lnTo>
                  <a:lnTo>
                    <a:pt x="532" y="661"/>
                  </a:lnTo>
                  <a:lnTo>
                    <a:pt x="430" y="685"/>
                  </a:lnTo>
                  <a:lnTo>
                    <a:pt x="447" y="963"/>
                  </a:lnTo>
                  <a:lnTo>
                    <a:pt x="379" y="989"/>
                  </a:lnTo>
                  <a:lnTo>
                    <a:pt x="360" y="1194"/>
                  </a:lnTo>
                  <a:lnTo>
                    <a:pt x="374" y="1549"/>
                  </a:lnTo>
                  <a:lnTo>
                    <a:pt x="379" y="1745"/>
                  </a:lnTo>
                  <a:lnTo>
                    <a:pt x="361" y="1750"/>
                  </a:lnTo>
                  <a:lnTo>
                    <a:pt x="361" y="1767"/>
                  </a:lnTo>
                  <a:lnTo>
                    <a:pt x="308" y="1801"/>
                  </a:lnTo>
                  <a:lnTo>
                    <a:pt x="276" y="1826"/>
                  </a:lnTo>
                  <a:lnTo>
                    <a:pt x="254" y="1834"/>
                  </a:lnTo>
                  <a:lnTo>
                    <a:pt x="228" y="1836"/>
                  </a:lnTo>
                  <a:lnTo>
                    <a:pt x="202" y="1828"/>
                  </a:lnTo>
                  <a:lnTo>
                    <a:pt x="196" y="1819"/>
                  </a:lnTo>
                  <a:lnTo>
                    <a:pt x="202" y="1806"/>
                  </a:lnTo>
                  <a:lnTo>
                    <a:pt x="214" y="1789"/>
                  </a:lnTo>
                  <a:lnTo>
                    <a:pt x="232" y="1766"/>
                  </a:lnTo>
                  <a:lnTo>
                    <a:pt x="258" y="1744"/>
                  </a:lnTo>
                  <a:lnTo>
                    <a:pt x="239" y="1752"/>
                  </a:lnTo>
                  <a:lnTo>
                    <a:pt x="239" y="1727"/>
                  </a:lnTo>
                  <a:lnTo>
                    <a:pt x="162" y="1762"/>
                  </a:lnTo>
                  <a:lnTo>
                    <a:pt x="131" y="1762"/>
                  </a:lnTo>
                  <a:lnTo>
                    <a:pt x="122" y="1752"/>
                  </a:lnTo>
                  <a:lnTo>
                    <a:pt x="122" y="1739"/>
                  </a:lnTo>
                  <a:lnTo>
                    <a:pt x="124" y="1728"/>
                  </a:lnTo>
                  <a:lnTo>
                    <a:pt x="131" y="1715"/>
                  </a:lnTo>
                  <a:lnTo>
                    <a:pt x="149" y="1697"/>
                  </a:lnTo>
                  <a:lnTo>
                    <a:pt x="164" y="1682"/>
                  </a:lnTo>
                  <a:lnTo>
                    <a:pt x="145" y="1678"/>
                  </a:lnTo>
                  <a:lnTo>
                    <a:pt x="127" y="1505"/>
                  </a:lnTo>
                  <a:lnTo>
                    <a:pt x="120" y="1230"/>
                  </a:lnTo>
                  <a:lnTo>
                    <a:pt x="89" y="1003"/>
                  </a:lnTo>
                  <a:lnTo>
                    <a:pt x="80" y="941"/>
                  </a:lnTo>
                  <a:lnTo>
                    <a:pt x="71" y="906"/>
                  </a:lnTo>
                  <a:lnTo>
                    <a:pt x="94" y="769"/>
                  </a:lnTo>
                  <a:lnTo>
                    <a:pt x="102" y="708"/>
                  </a:lnTo>
                  <a:lnTo>
                    <a:pt x="87" y="715"/>
                  </a:lnTo>
                  <a:lnTo>
                    <a:pt x="78" y="707"/>
                  </a:lnTo>
                  <a:lnTo>
                    <a:pt x="71" y="707"/>
                  </a:lnTo>
                  <a:lnTo>
                    <a:pt x="57" y="697"/>
                  </a:lnTo>
                  <a:lnTo>
                    <a:pt x="42" y="698"/>
                  </a:lnTo>
                  <a:lnTo>
                    <a:pt x="35" y="685"/>
                  </a:lnTo>
                  <a:lnTo>
                    <a:pt x="25" y="682"/>
                  </a:lnTo>
                  <a:lnTo>
                    <a:pt x="21" y="670"/>
                  </a:lnTo>
                  <a:lnTo>
                    <a:pt x="9" y="661"/>
                  </a:lnTo>
                  <a:lnTo>
                    <a:pt x="0" y="645"/>
                  </a:lnTo>
                  <a:lnTo>
                    <a:pt x="29" y="584"/>
                  </a:lnTo>
                  <a:lnTo>
                    <a:pt x="17" y="544"/>
                  </a:lnTo>
                  <a:lnTo>
                    <a:pt x="69" y="584"/>
                  </a:lnTo>
                  <a:lnTo>
                    <a:pt x="148" y="314"/>
                  </a:lnTo>
                  <a:lnTo>
                    <a:pt x="208" y="262"/>
                  </a:lnTo>
                  <a:lnTo>
                    <a:pt x="196" y="248"/>
                  </a:lnTo>
                  <a:lnTo>
                    <a:pt x="145" y="240"/>
                  </a:lnTo>
                  <a:lnTo>
                    <a:pt x="140" y="205"/>
                  </a:lnTo>
                  <a:lnTo>
                    <a:pt x="155" y="197"/>
                  </a:lnTo>
                  <a:lnTo>
                    <a:pt x="135" y="194"/>
                  </a:lnTo>
                  <a:lnTo>
                    <a:pt x="138" y="182"/>
                  </a:lnTo>
                  <a:lnTo>
                    <a:pt x="119" y="175"/>
                  </a:lnTo>
                  <a:lnTo>
                    <a:pt x="133" y="131"/>
                  </a:lnTo>
                  <a:lnTo>
                    <a:pt x="120" y="124"/>
                  </a:lnTo>
                  <a:lnTo>
                    <a:pt x="127" y="66"/>
                  </a:lnTo>
                  <a:lnTo>
                    <a:pt x="113" y="65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3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85"/>
            <p:cNvSpPr>
              <a:spLocks/>
            </p:cNvSpPr>
            <p:nvPr/>
          </p:nvSpPr>
          <p:spPr bwMode="auto">
            <a:xfrm>
              <a:off x="3608" y="1659"/>
              <a:ext cx="196" cy="922"/>
            </a:xfrm>
            <a:custGeom>
              <a:avLst/>
              <a:gdLst>
                <a:gd name="T0" fmla="*/ 7 w 393"/>
                <a:gd name="T1" fmla="*/ 1 h 1844"/>
                <a:gd name="T2" fmla="*/ 5 w 393"/>
                <a:gd name="T3" fmla="*/ 1 h 1844"/>
                <a:gd name="T4" fmla="*/ 2 w 393"/>
                <a:gd name="T5" fmla="*/ 0 h 1844"/>
                <a:gd name="T6" fmla="*/ 1 w 393"/>
                <a:gd name="T7" fmla="*/ 1 h 1844"/>
                <a:gd name="T8" fmla="*/ 0 w 393"/>
                <a:gd name="T9" fmla="*/ 3 h 1844"/>
                <a:gd name="T10" fmla="*/ 0 w 393"/>
                <a:gd name="T11" fmla="*/ 5 h 1844"/>
                <a:gd name="T12" fmla="*/ 1 w 393"/>
                <a:gd name="T13" fmla="*/ 7 h 1844"/>
                <a:gd name="T14" fmla="*/ 2 w 393"/>
                <a:gd name="T15" fmla="*/ 7 h 1844"/>
                <a:gd name="T16" fmla="*/ 1 w 393"/>
                <a:gd name="T17" fmla="*/ 9 h 1844"/>
                <a:gd name="T18" fmla="*/ 0 w 393"/>
                <a:gd name="T19" fmla="*/ 13 h 1844"/>
                <a:gd name="T20" fmla="*/ 0 w 393"/>
                <a:gd name="T21" fmla="*/ 15 h 1844"/>
                <a:gd name="T22" fmla="*/ 0 w 393"/>
                <a:gd name="T23" fmla="*/ 20 h 1844"/>
                <a:gd name="T24" fmla="*/ 1 w 393"/>
                <a:gd name="T25" fmla="*/ 24 h 1844"/>
                <a:gd name="T26" fmla="*/ 2 w 393"/>
                <a:gd name="T27" fmla="*/ 25 h 1844"/>
                <a:gd name="T28" fmla="*/ 2 w 393"/>
                <a:gd name="T29" fmla="*/ 26 h 1844"/>
                <a:gd name="T30" fmla="*/ 3 w 393"/>
                <a:gd name="T31" fmla="*/ 26 h 1844"/>
                <a:gd name="T32" fmla="*/ 3 w 393"/>
                <a:gd name="T33" fmla="*/ 30 h 1844"/>
                <a:gd name="T34" fmla="*/ 4 w 393"/>
                <a:gd name="T35" fmla="*/ 30 h 1844"/>
                <a:gd name="T36" fmla="*/ 4 w 393"/>
                <a:gd name="T37" fmla="*/ 39 h 1844"/>
                <a:gd name="T38" fmla="*/ 4 w 393"/>
                <a:gd name="T39" fmla="*/ 44 h 1844"/>
                <a:gd name="T40" fmla="*/ 2 w 393"/>
                <a:gd name="T41" fmla="*/ 49 h 1844"/>
                <a:gd name="T42" fmla="*/ 2 w 393"/>
                <a:gd name="T43" fmla="*/ 57 h 1844"/>
                <a:gd name="T44" fmla="*/ 3 w 393"/>
                <a:gd name="T45" fmla="*/ 57 h 1844"/>
                <a:gd name="T46" fmla="*/ 3 w 393"/>
                <a:gd name="T47" fmla="*/ 58 h 1844"/>
                <a:gd name="T48" fmla="*/ 5 w 393"/>
                <a:gd name="T49" fmla="*/ 58 h 1844"/>
                <a:gd name="T50" fmla="*/ 6 w 393"/>
                <a:gd name="T51" fmla="*/ 58 h 1844"/>
                <a:gd name="T52" fmla="*/ 6 w 393"/>
                <a:gd name="T53" fmla="*/ 58 h 1844"/>
                <a:gd name="T54" fmla="*/ 6 w 393"/>
                <a:gd name="T55" fmla="*/ 58 h 1844"/>
                <a:gd name="T56" fmla="*/ 8 w 393"/>
                <a:gd name="T57" fmla="*/ 58 h 1844"/>
                <a:gd name="T58" fmla="*/ 11 w 393"/>
                <a:gd name="T59" fmla="*/ 58 h 1844"/>
                <a:gd name="T60" fmla="*/ 11 w 393"/>
                <a:gd name="T61" fmla="*/ 57 h 1844"/>
                <a:gd name="T62" fmla="*/ 8 w 393"/>
                <a:gd name="T63" fmla="*/ 56 h 1844"/>
                <a:gd name="T64" fmla="*/ 8 w 393"/>
                <a:gd name="T65" fmla="*/ 55 h 1844"/>
                <a:gd name="T66" fmla="*/ 11 w 393"/>
                <a:gd name="T67" fmla="*/ 54 h 1844"/>
                <a:gd name="T68" fmla="*/ 11 w 393"/>
                <a:gd name="T69" fmla="*/ 54 h 1844"/>
                <a:gd name="T70" fmla="*/ 9 w 393"/>
                <a:gd name="T71" fmla="*/ 53 h 1844"/>
                <a:gd name="T72" fmla="*/ 9 w 393"/>
                <a:gd name="T73" fmla="*/ 45 h 1844"/>
                <a:gd name="T74" fmla="*/ 10 w 393"/>
                <a:gd name="T75" fmla="*/ 38 h 1844"/>
                <a:gd name="T76" fmla="*/ 9 w 393"/>
                <a:gd name="T77" fmla="*/ 29 h 1844"/>
                <a:gd name="T78" fmla="*/ 9 w 393"/>
                <a:gd name="T79" fmla="*/ 26 h 1844"/>
                <a:gd name="T80" fmla="*/ 10 w 393"/>
                <a:gd name="T81" fmla="*/ 25 h 1844"/>
                <a:gd name="T82" fmla="*/ 10 w 393"/>
                <a:gd name="T83" fmla="*/ 20 h 1844"/>
                <a:gd name="T84" fmla="*/ 12 w 393"/>
                <a:gd name="T85" fmla="*/ 18 h 1844"/>
                <a:gd name="T86" fmla="*/ 12 w 393"/>
                <a:gd name="T87" fmla="*/ 17 h 1844"/>
                <a:gd name="T88" fmla="*/ 7 w 393"/>
                <a:gd name="T89" fmla="*/ 10 h 1844"/>
                <a:gd name="T90" fmla="*/ 5 w 393"/>
                <a:gd name="T91" fmla="*/ 9 h 1844"/>
                <a:gd name="T92" fmla="*/ 5 w 393"/>
                <a:gd name="T93" fmla="*/ 7 h 1844"/>
                <a:gd name="T94" fmla="*/ 7 w 393"/>
                <a:gd name="T95" fmla="*/ 7 h 1844"/>
                <a:gd name="T96" fmla="*/ 7 w 393"/>
                <a:gd name="T97" fmla="*/ 7 h 1844"/>
                <a:gd name="T98" fmla="*/ 7 w 393"/>
                <a:gd name="T99" fmla="*/ 7 h 1844"/>
                <a:gd name="T100" fmla="*/ 7 w 393"/>
                <a:gd name="T101" fmla="*/ 7 h 1844"/>
                <a:gd name="T102" fmla="*/ 7 w 393"/>
                <a:gd name="T103" fmla="*/ 6 h 1844"/>
                <a:gd name="T104" fmla="*/ 7 w 393"/>
                <a:gd name="T105" fmla="*/ 6 h 1844"/>
                <a:gd name="T106" fmla="*/ 7 w 393"/>
                <a:gd name="T107" fmla="*/ 6 h 1844"/>
                <a:gd name="T108" fmla="*/ 7 w 393"/>
                <a:gd name="T109" fmla="*/ 5 h 1844"/>
                <a:gd name="T110" fmla="*/ 7 w 393"/>
                <a:gd name="T111" fmla="*/ 4 h 1844"/>
                <a:gd name="T112" fmla="*/ 7 w 393"/>
                <a:gd name="T113" fmla="*/ 3 h 1844"/>
                <a:gd name="T114" fmla="*/ 7 w 393"/>
                <a:gd name="T115" fmla="*/ 3 h 1844"/>
                <a:gd name="T116" fmla="*/ 7 w 393"/>
                <a:gd name="T117" fmla="*/ 1 h 18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3"/>
                <a:gd name="T178" fmla="*/ 0 h 1844"/>
                <a:gd name="T179" fmla="*/ 393 w 393"/>
                <a:gd name="T180" fmla="*/ 1844 h 18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3" h="1844">
                  <a:moveTo>
                    <a:pt x="255" y="27"/>
                  </a:moveTo>
                  <a:lnTo>
                    <a:pt x="163" y="1"/>
                  </a:lnTo>
                  <a:lnTo>
                    <a:pt x="95" y="0"/>
                  </a:lnTo>
                  <a:lnTo>
                    <a:pt x="35" y="16"/>
                  </a:lnTo>
                  <a:lnTo>
                    <a:pt x="10" y="78"/>
                  </a:lnTo>
                  <a:lnTo>
                    <a:pt x="10" y="135"/>
                  </a:lnTo>
                  <a:lnTo>
                    <a:pt x="46" y="200"/>
                  </a:lnTo>
                  <a:lnTo>
                    <a:pt x="71" y="198"/>
                  </a:lnTo>
                  <a:lnTo>
                    <a:pt x="33" y="273"/>
                  </a:lnTo>
                  <a:lnTo>
                    <a:pt x="0" y="395"/>
                  </a:lnTo>
                  <a:lnTo>
                    <a:pt x="0" y="501"/>
                  </a:lnTo>
                  <a:lnTo>
                    <a:pt x="10" y="635"/>
                  </a:lnTo>
                  <a:lnTo>
                    <a:pt x="35" y="767"/>
                  </a:lnTo>
                  <a:lnTo>
                    <a:pt x="80" y="774"/>
                  </a:lnTo>
                  <a:lnTo>
                    <a:pt x="80" y="814"/>
                  </a:lnTo>
                  <a:lnTo>
                    <a:pt x="104" y="830"/>
                  </a:lnTo>
                  <a:lnTo>
                    <a:pt x="104" y="962"/>
                  </a:lnTo>
                  <a:lnTo>
                    <a:pt x="128" y="989"/>
                  </a:lnTo>
                  <a:lnTo>
                    <a:pt x="128" y="1236"/>
                  </a:lnTo>
                  <a:lnTo>
                    <a:pt x="128" y="1393"/>
                  </a:lnTo>
                  <a:lnTo>
                    <a:pt x="93" y="1568"/>
                  </a:lnTo>
                  <a:lnTo>
                    <a:pt x="79" y="1793"/>
                  </a:lnTo>
                  <a:lnTo>
                    <a:pt x="117" y="1809"/>
                  </a:lnTo>
                  <a:lnTo>
                    <a:pt x="117" y="1835"/>
                  </a:lnTo>
                  <a:lnTo>
                    <a:pt x="185" y="1835"/>
                  </a:lnTo>
                  <a:lnTo>
                    <a:pt x="195" y="1826"/>
                  </a:lnTo>
                  <a:lnTo>
                    <a:pt x="221" y="1826"/>
                  </a:lnTo>
                  <a:lnTo>
                    <a:pt x="222" y="1844"/>
                  </a:lnTo>
                  <a:lnTo>
                    <a:pt x="269" y="1835"/>
                  </a:lnTo>
                  <a:lnTo>
                    <a:pt x="372" y="1826"/>
                  </a:lnTo>
                  <a:lnTo>
                    <a:pt x="372" y="1811"/>
                  </a:lnTo>
                  <a:lnTo>
                    <a:pt x="279" y="1776"/>
                  </a:lnTo>
                  <a:lnTo>
                    <a:pt x="279" y="1743"/>
                  </a:lnTo>
                  <a:lnTo>
                    <a:pt x="360" y="1728"/>
                  </a:lnTo>
                  <a:lnTo>
                    <a:pt x="360" y="1703"/>
                  </a:lnTo>
                  <a:lnTo>
                    <a:pt x="302" y="1670"/>
                  </a:lnTo>
                  <a:lnTo>
                    <a:pt x="302" y="1420"/>
                  </a:lnTo>
                  <a:lnTo>
                    <a:pt x="325" y="1190"/>
                  </a:lnTo>
                  <a:lnTo>
                    <a:pt x="317" y="958"/>
                  </a:lnTo>
                  <a:lnTo>
                    <a:pt x="314" y="830"/>
                  </a:lnTo>
                  <a:lnTo>
                    <a:pt x="324" y="789"/>
                  </a:lnTo>
                  <a:lnTo>
                    <a:pt x="324" y="610"/>
                  </a:lnTo>
                  <a:lnTo>
                    <a:pt x="392" y="569"/>
                  </a:lnTo>
                  <a:lnTo>
                    <a:pt x="393" y="544"/>
                  </a:lnTo>
                  <a:lnTo>
                    <a:pt x="244" y="299"/>
                  </a:lnTo>
                  <a:lnTo>
                    <a:pt x="174" y="266"/>
                  </a:lnTo>
                  <a:lnTo>
                    <a:pt x="184" y="249"/>
                  </a:lnTo>
                  <a:lnTo>
                    <a:pt x="232" y="241"/>
                  </a:lnTo>
                  <a:lnTo>
                    <a:pt x="232" y="224"/>
                  </a:lnTo>
                  <a:lnTo>
                    <a:pt x="244" y="217"/>
                  </a:lnTo>
                  <a:lnTo>
                    <a:pt x="244" y="200"/>
                  </a:lnTo>
                  <a:lnTo>
                    <a:pt x="255" y="191"/>
                  </a:lnTo>
                  <a:lnTo>
                    <a:pt x="244" y="183"/>
                  </a:lnTo>
                  <a:lnTo>
                    <a:pt x="254" y="176"/>
                  </a:lnTo>
                  <a:lnTo>
                    <a:pt x="232" y="135"/>
                  </a:lnTo>
                  <a:lnTo>
                    <a:pt x="244" y="110"/>
                  </a:lnTo>
                  <a:lnTo>
                    <a:pt x="232" y="85"/>
                  </a:lnTo>
                  <a:lnTo>
                    <a:pt x="254" y="69"/>
                  </a:lnTo>
                  <a:lnTo>
                    <a:pt x="255" y="27"/>
                  </a:lnTo>
                  <a:close/>
                </a:path>
              </a:pathLst>
            </a:custGeom>
            <a:solidFill>
              <a:srgbClr val="3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Freeform 12"/>
          <p:cNvSpPr>
            <a:spLocks/>
          </p:cNvSpPr>
          <p:nvPr/>
        </p:nvSpPr>
        <p:spPr bwMode="auto">
          <a:xfrm>
            <a:off x="6172200" y="1752600"/>
            <a:ext cx="109538" cy="363538"/>
          </a:xfrm>
          <a:custGeom>
            <a:avLst/>
            <a:gdLst>
              <a:gd name="T0" fmla="*/ 2147483647 w 137"/>
              <a:gd name="T1" fmla="*/ 2147483647 h 459"/>
              <a:gd name="T2" fmla="*/ 2147483647 w 137"/>
              <a:gd name="T3" fmla="*/ 0 h 459"/>
              <a:gd name="T4" fmla="*/ 2147483647 w 137"/>
              <a:gd name="T5" fmla="*/ 2147483647 h 459"/>
              <a:gd name="T6" fmla="*/ 2147483647 w 137"/>
              <a:gd name="T7" fmla="*/ 2147483647 h 459"/>
              <a:gd name="T8" fmla="*/ 2147483647 w 137"/>
              <a:gd name="T9" fmla="*/ 2147483647 h 459"/>
              <a:gd name="T10" fmla="*/ 2147483647 w 137"/>
              <a:gd name="T11" fmla="*/ 2147483647 h 459"/>
              <a:gd name="T12" fmla="*/ 2147483647 w 137"/>
              <a:gd name="T13" fmla="*/ 2147483647 h 459"/>
              <a:gd name="T14" fmla="*/ 2147483647 w 137"/>
              <a:gd name="T15" fmla="*/ 2147483647 h 459"/>
              <a:gd name="T16" fmla="*/ 2147483647 w 137"/>
              <a:gd name="T17" fmla="*/ 2147483647 h 459"/>
              <a:gd name="T18" fmla="*/ 2147483647 w 137"/>
              <a:gd name="T19" fmla="*/ 2147483647 h 459"/>
              <a:gd name="T20" fmla="*/ 2147483647 w 137"/>
              <a:gd name="T21" fmla="*/ 2147483647 h 459"/>
              <a:gd name="T22" fmla="*/ 2147483647 w 137"/>
              <a:gd name="T23" fmla="*/ 2147483647 h 459"/>
              <a:gd name="T24" fmla="*/ 2147483647 w 137"/>
              <a:gd name="T25" fmla="*/ 2147483647 h 459"/>
              <a:gd name="T26" fmla="*/ 2147483647 w 137"/>
              <a:gd name="T27" fmla="*/ 2147483647 h 459"/>
              <a:gd name="T28" fmla="*/ 2147483647 w 137"/>
              <a:gd name="T29" fmla="*/ 2147483647 h 459"/>
              <a:gd name="T30" fmla="*/ 2147483647 w 137"/>
              <a:gd name="T31" fmla="*/ 2147483647 h 459"/>
              <a:gd name="T32" fmla="*/ 2147483647 w 137"/>
              <a:gd name="T33" fmla="*/ 2147483647 h 459"/>
              <a:gd name="T34" fmla="*/ 2147483647 w 137"/>
              <a:gd name="T35" fmla="*/ 2147483647 h 459"/>
              <a:gd name="T36" fmla="*/ 2147483647 w 137"/>
              <a:gd name="T37" fmla="*/ 2147483647 h 459"/>
              <a:gd name="T38" fmla="*/ 2147483647 w 137"/>
              <a:gd name="T39" fmla="*/ 2147483647 h 459"/>
              <a:gd name="T40" fmla="*/ 2147483647 w 137"/>
              <a:gd name="T41" fmla="*/ 2147483647 h 459"/>
              <a:gd name="T42" fmla="*/ 0 w 137"/>
              <a:gd name="T43" fmla="*/ 2147483647 h 459"/>
              <a:gd name="T44" fmla="*/ 2147483647 w 137"/>
              <a:gd name="T45" fmla="*/ 2147483647 h 459"/>
              <a:gd name="T46" fmla="*/ 2147483647 w 137"/>
              <a:gd name="T47" fmla="*/ 2147483647 h 459"/>
              <a:gd name="T48" fmla="*/ 2147483647 w 137"/>
              <a:gd name="T49" fmla="*/ 2147483647 h 459"/>
              <a:gd name="T50" fmla="*/ 2147483647 w 137"/>
              <a:gd name="T51" fmla="*/ 2147483647 h 459"/>
              <a:gd name="T52" fmla="*/ 2147483647 w 137"/>
              <a:gd name="T53" fmla="*/ 2147483647 h 459"/>
              <a:gd name="T54" fmla="*/ 2147483647 w 137"/>
              <a:gd name="T55" fmla="*/ 2147483647 h 459"/>
              <a:gd name="T56" fmla="*/ 2147483647 w 137"/>
              <a:gd name="T57" fmla="*/ 2147483647 h 459"/>
              <a:gd name="T58" fmla="*/ 2147483647 w 137"/>
              <a:gd name="T59" fmla="*/ 2147483647 h 459"/>
              <a:gd name="T60" fmla="*/ 2147483647 w 137"/>
              <a:gd name="T61" fmla="*/ 2147483647 h 459"/>
              <a:gd name="T62" fmla="*/ 2147483647 w 137"/>
              <a:gd name="T63" fmla="*/ 2147483647 h 459"/>
              <a:gd name="T64" fmla="*/ 2147483647 w 137"/>
              <a:gd name="T65" fmla="*/ 2147483647 h 459"/>
              <a:gd name="T66" fmla="*/ 2147483647 w 137"/>
              <a:gd name="T67" fmla="*/ 2147483647 h 459"/>
              <a:gd name="T68" fmla="*/ 2147483647 w 137"/>
              <a:gd name="T69" fmla="*/ 2147483647 h 459"/>
              <a:gd name="T70" fmla="*/ 2147483647 w 137"/>
              <a:gd name="T71" fmla="*/ 2147483647 h 459"/>
              <a:gd name="T72" fmla="*/ 2147483647 w 137"/>
              <a:gd name="T73" fmla="*/ 2147483647 h 459"/>
              <a:gd name="T74" fmla="*/ 2147483647 w 137"/>
              <a:gd name="T75" fmla="*/ 2147483647 h 459"/>
              <a:gd name="T76" fmla="*/ 2147483647 w 137"/>
              <a:gd name="T77" fmla="*/ 2147483647 h 459"/>
              <a:gd name="T78" fmla="*/ 2147483647 w 137"/>
              <a:gd name="T79" fmla="*/ 2147483647 h 459"/>
              <a:gd name="T80" fmla="*/ 2147483647 w 137"/>
              <a:gd name="T81" fmla="*/ 2147483647 h 459"/>
              <a:gd name="T82" fmla="*/ 2147483647 w 137"/>
              <a:gd name="T83" fmla="*/ 2147483647 h 459"/>
              <a:gd name="T84" fmla="*/ 2147483647 w 137"/>
              <a:gd name="T85" fmla="*/ 2147483647 h 459"/>
              <a:gd name="T86" fmla="*/ 2147483647 w 137"/>
              <a:gd name="T87" fmla="*/ 2147483647 h 459"/>
              <a:gd name="T88" fmla="*/ 2147483647 w 137"/>
              <a:gd name="T89" fmla="*/ 2147483647 h 459"/>
              <a:gd name="T90" fmla="*/ 2147483647 w 137"/>
              <a:gd name="T91" fmla="*/ 2147483647 h 459"/>
              <a:gd name="T92" fmla="*/ 2147483647 w 137"/>
              <a:gd name="T93" fmla="*/ 2147483647 h 459"/>
              <a:gd name="T94" fmla="*/ 2147483647 w 137"/>
              <a:gd name="T95" fmla="*/ 2147483647 h 459"/>
              <a:gd name="T96" fmla="*/ 2147483647 w 137"/>
              <a:gd name="T97" fmla="*/ 2147483647 h 459"/>
              <a:gd name="T98" fmla="*/ 2147483647 w 137"/>
              <a:gd name="T99" fmla="*/ 2147483647 h 459"/>
              <a:gd name="T100" fmla="*/ 2147483647 w 137"/>
              <a:gd name="T101" fmla="*/ 2147483647 h 459"/>
              <a:gd name="T102" fmla="*/ 2147483647 w 137"/>
              <a:gd name="T103" fmla="*/ 2147483647 h 459"/>
              <a:gd name="T104" fmla="*/ 2147483647 w 137"/>
              <a:gd name="T105" fmla="*/ 2147483647 h 459"/>
              <a:gd name="T106" fmla="*/ 2147483647 w 137"/>
              <a:gd name="T107" fmla="*/ 2147483647 h 459"/>
              <a:gd name="T108" fmla="*/ 2147483647 w 137"/>
              <a:gd name="T109" fmla="*/ 2147483647 h 459"/>
              <a:gd name="T110" fmla="*/ 2147483647 w 137"/>
              <a:gd name="T111" fmla="*/ 2147483647 h 459"/>
              <a:gd name="T112" fmla="*/ 2147483647 w 137"/>
              <a:gd name="T113" fmla="*/ 2147483647 h 459"/>
              <a:gd name="T114" fmla="*/ 2147483647 w 137"/>
              <a:gd name="T115" fmla="*/ 2147483647 h 459"/>
              <a:gd name="T116" fmla="*/ 2147483647 w 137"/>
              <a:gd name="T117" fmla="*/ 2147483647 h 4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459"/>
              <a:gd name="T179" fmla="*/ 137 w 137"/>
              <a:gd name="T180" fmla="*/ 459 h 4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459">
                <a:moveTo>
                  <a:pt x="54" y="6"/>
                </a:moveTo>
                <a:lnTo>
                  <a:pt x="27" y="0"/>
                </a:lnTo>
                <a:lnTo>
                  <a:pt x="17" y="12"/>
                </a:lnTo>
                <a:lnTo>
                  <a:pt x="12" y="7"/>
                </a:lnTo>
                <a:lnTo>
                  <a:pt x="4" y="27"/>
                </a:lnTo>
                <a:lnTo>
                  <a:pt x="19" y="41"/>
                </a:lnTo>
                <a:lnTo>
                  <a:pt x="20" y="51"/>
                </a:lnTo>
                <a:lnTo>
                  <a:pt x="24" y="52"/>
                </a:lnTo>
                <a:lnTo>
                  <a:pt x="27" y="62"/>
                </a:lnTo>
                <a:lnTo>
                  <a:pt x="37" y="65"/>
                </a:lnTo>
                <a:lnTo>
                  <a:pt x="37" y="68"/>
                </a:lnTo>
                <a:lnTo>
                  <a:pt x="19" y="83"/>
                </a:lnTo>
                <a:lnTo>
                  <a:pt x="4" y="148"/>
                </a:lnTo>
                <a:lnTo>
                  <a:pt x="17" y="165"/>
                </a:lnTo>
                <a:lnTo>
                  <a:pt x="17" y="286"/>
                </a:lnTo>
                <a:lnTo>
                  <a:pt x="30" y="291"/>
                </a:lnTo>
                <a:lnTo>
                  <a:pt x="34" y="310"/>
                </a:lnTo>
                <a:lnTo>
                  <a:pt x="39" y="361"/>
                </a:lnTo>
                <a:lnTo>
                  <a:pt x="39" y="389"/>
                </a:lnTo>
                <a:lnTo>
                  <a:pt x="17" y="406"/>
                </a:lnTo>
                <a:lnTo>
                  <a:pt x="1" y="414"/>
                </a:lnTo>
                <a:lnTo>
                  <a:pt x="0" y="419"/>
                </a:lnTo>
                <a:lnTo>
                  <a:pt x="35" y="411"/>
                </a:lnTo>
                <a:lnTo>
                  <a:pt x="39" y="406"/>
                </a:lnTo>
                <a:lnTo>
                  <a:pt x="43" y="411"/>
                </a:lnTo>
                <a:lnTo>
                  <a:pt x="46" y="411"/>
                </a:lnTo>
                <a:lnTo>
                  <a:pt x="51" y="392"/>
                </a:lnTo>
                <a:lnTo>
                  <a:pt x="54" y="304"/>
                </a:lnTo>
                <a:lnTo>
                  <a:pt x="61" y="304"/>
                </a:lnTo>
                <a:lnTo>
                  <a:pt x="80" y="382"/>
                </a:lnTo>
                <a:lnTo>
                  <a:pt x="80" y="429"/>
                </a:lnTo>
                <a:lnTo>
                  <a:pt x="88" y="454"/>
                </a:lnTo>
                <a:lnTo>
                  <a:pt x="96" y="459"/>
                </a:lnTo>
                <a:lnTo>
                  <a:pt x="99" y="446"/>
                </a:lnTo>
                <a:lnTo>
                  <a:pt x="95" y="433"/>
                </a:lnTo>
                <a:lnTo>
                  <a:pt x="88" y="402"/>
                </a:lnTo>
                <a:lnTo>
                  <a:pt x="87" y="293"/>
                </a:lnTo>
                <a:lnTo>
                  <a:pt x="81" y="184"/>
                </a:lnTo>
                <a:lnTo>
                  <a:pt x="93" y="175"/>
                </a:lnTo>
                <a:lnTo>
                  <a:pt x="93" y="160"/>
                </a:lnTo>
                <a:lnTo>
                  <a:pt x="93" y="130"/>
                </a:lnTo>
                <a:lnTo>
                  <a:pt x="107" y="138"/>
                </a:lnTo>
                <a:lnTo>
                  <a:pt x="95" y="157"/>
                </a:lnTo>
                <a:lnTo>
                  <a:pt x="95" y="173"/>
                </a:lnTo>
                <a:lnTo>
                  <a:pt x="108" y="163"/>
                </a:lnTo>
                <a:lnTo>
                  <a:pt x="116" y="152"/>
                </a:lnTo>
                <a:lnTo>
                  <a:pt x="123" y="155"/>
                </a:lnTo>
                <a:lnTo>
                  <a:pt x="137" y="136"/>
                </a:lnTo>
                <a:lnTo>
                  <a:pt x="137" y="130"/>
                </a:lnTo>
                <a:lnTo>
                  <a:pt x="130" y="128"/>
                </a:lnTo>
                <a:lnTo>
                  <a:pt x="113" y="108"/>
                </a:lnTo>
                <a:lnTo>
                  <a:pt x="95" y="91"/>
                </a:lnTo>
                <a:lnTo>
                  <a:pt x="71" y="69"/>
                </a:lnTo>
                <a:lnTo>
                  <a:pt x="54" y="62"/>
                </a:lnTo>
                <a:lnTo>
                  <a:pt x="54" y="49"/>
                </a:lnTo>
                <a:lnTo>
                  <a:pt x="61" y="41"/>
                </a:lnTo>
                <a:lnTo>
                  <a:pt x="61" y="23"/>
                </a:lnTo>
                <a:lnTo>
                  <a:pt x="65" y="20"/>
                </a:lnTo>
                <a:lnTo>
                  <a:pt x="54" y="6"/>
                </a:lnTo>
                <a:close/>
              </a:path>
            </a:pathLst>
          </a:custGeom>
          <a:solidFill>
            <a:srgbClr val="50DB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5"/>
          <p:cNvSpPr>
            <a:spLocks/>
          </p:cNvSpPr>
          <p:nvPr/>
        </p:nvSpPr>
        <p:spPr bwMode="auto">
          <a:xfrm>
            <a:off x="6858000" y="1752600"/>
            <a:ext cx="95250" cy="319088"/>
          </a:xfrm>
          <a:custGeom>
            <a:avLst/>
            <a:gdLst>
              <a:gd name="T0" fmla="*/ 2147483647 w 121"/>
              <a:gd name="T1" fmla="*/ 2147483647 h 402"/>
              <a:gd name="T2" fmla="*/ 2147483647 w 121"/>
              <a:gd name="T3" fmla="*/ 0 h 402"/>
              <a:gd name="T4" fmla="*/ 2147483647 w 121"/>
              <a:gd name="T5" fmla="*/ 2147483647 h 402"/>
              <a:gd name="T6" fmla="*/ 2147483647 w 121"/>
              <a:gd name="T7" fmla="*/ 2147483647 h 402"/>
              <a:gd name="T8" fmla="*/ 2147483647 w 121"/>
              <a:gd name="T9" fmla="*/ 2147483647 h 402"/>
              <a:gd name="T10" fmla="*/ 2147483647 w 121"/>
              <a:gd name="T11" fmla="*/ 2147483647 h 402"/>
              <a:gd name="T12" fmla="*/ 2147483647 w 121"/>
              <a:gd name="T13" fmla="*/ 2147483647 h 402"/>
              <a:gd name="T14" fmla="*/ 2147483647 w 121"/>
              <a:gd name="T15" fmla="*/ 2147483647 h 402"/>
              <a:gd name="T16" fmla="*/ 2147483647 w 121"/>
              <a:gd name="T17" fmla="*/ 2147483647 h 402"/>
              <a:gd name="T18" fmla="*/ 2147483647 w 121"/>
              <a:gd name="T19" fmla="*/ 2147483647 h 402"/>
              <a:gd name="T20" fmla="*/ 2147483647 w 121"/>
              <a:gd name="T21" fmla="*/ 2147483647 h 402"/>
              <a:gd name="T22" fmla="*/ 2147483647 w 121"/>
              <a:gd name="T23" fmla="*/ 2147483647 h 402"/>
              <a:gd name="T24" fmla="*/ 2147483647 w 121"/>
              <a:gd name="T25" fmla="*/ 2147483647 h 402"/>
              <a:gd name="T26" fmla="*/ 2147483647 w 121"/>
              <a:gd name="T27" fmla="*/ 2147483647 h 402"/>
              <a:gd name="T28" fmla="*/ 2147483647 w 121"/>
              <a:gd name="T29" fmla="*/ 2147483647 h 402"/>
              <a:gd name="T30" fmla="*/ 2147483647 w 121"/>
              <a:gd name="T31" fmla="*/ 2147483647 h 402"/>
              <a:gd name="T32" fmla="*/ 2147483647 w 121"/>
              <a:gd name="T33" fmla="*/ 2147483647 h 402"/>
              <a:gd name="T34" fmla="*/ 2147483647 w 121"/>
              <a:gd name="T35" fmla="*/ 2147483647 h 402"/>
              <a:gd name="T36" fmla="*/ 2147483647 w 121"/>
              <a:gd name="T37" fmla="*/ 2147483647 h 402"/>
              <a:gd name="T38" fmla="*/ 2147483647 w 121"/>
              <a:gd name="T39" fmla="*/ 2147483647 h 402"/>
              <a:gd name="T40" fmla="*/ 2147483647 w 121"/>
              <a:gd name="T41" fmla="*/ 2147483647 h 402"/>
              <a:gd name="T42" fmla="*/ 2147483647 w 121"/>
              <a:gd name="T43" fmla="*/ 2147483647 h 402"/>
              <a:gd name="T44" fmla="*/ 2147483647 w 121"/>
              <a:gd name="T45" fmla="*/ 2147483647 h 402"/>
              <a:gd name="T46" fmla="*/ 2147483647 w 121"/>
              <a:gd name="T47" fmla="*/ 2147483647 h 402"/>
              <a:gd name="T48" fmla="*/ 2147483647 w 121"/>
              <a:gd name="T49" fmla="*/ 2147483647 h 402"/>
              <a:gd name="T50" fmla="*/ 2147483647 w 121"/>
              <a:gd name="T51" fmla="*/ 2147483647 h 402"/>
              <a:gd name="T52" fmla="*/ 2147483647 w 121"/>
              <a:gd name="T53" fmla="*/ 2147483647 h 402"/>
              <a:gd name="T54" fmla="*/ 2147483647 w 121"/>
              <a:gd name="T55" fmla="*/ 2147483647 h 402"/>
              <a:gd name="T56" fmla="*/ 2147483647 w 121"/>
              <a:gd name="T57" fmla="*/ 2147483647 h 402"/>
              <a:gd name="T58" fmla="*/ 2147483647 w 121"/>
              <a:gd name="T59" fmla="*/ 2147483647 h 402"/>
              <a:gd name="T60" fmla="*/ 2147483647 w 121"/>
              <a:gd name="T61" fmla="*/ 2147483647 h 402"/>
              <a:gd name="T62" fmla="*/ 2147483647 w 121"/>
              <a:gd name="T63" fmla="*/ 2147483647 h 402"/>
              <a:gd name="T64" fmla="*/ 2147483647 w 121"/>
              <a:gd name="T65" fmla="*/ 2147483647 h 402"/>
              <a:gd name="T66" fmla="*/ 2147483647 w 121"/>
              <a:gd name="T67" fmla="*/ 2147483647 h 402"/>
              <a:gd name="T68" fmla="*/ 2147483647 w 121"/>
              <a:gd name="T69" fmla="*/ 2147483647 h 402"/>
              <a:gd name="T70" fmla="*/ 2147483647 w 121"/>
              <a:gd name="T71" fmla="*/ 2147483647 h 402"/>
              <a:gd name="T72" fmla="*/ 2147483647 w 121"/>
              <a:gd name="T73" fmla="*/ 2147483647 h 402"/>
              <a:gd name="T74" fmla="*/ 2147483647 w 121"/>
              <a:gd name="T75" fmla="*/ 2147483647 h 402"/>
              <a:gd name="T76" fmla="*/ 2147483647 w 121"/>
              <a:gd name="T77" fmla="*/ 2147483647 h 402"/>
              <a:gd name="T78" fmla="*/ 2147483647 w 121"/>
              <a:gd name="T79" fmla="*/ 2147483647 h 402"/>
              <a:gd name="T80" fmla="*/ 2147483647 w 121"/>
              <a:gd name="T81" fmla="*/ 2147483647 h 402"/>
              <a:gd name="T82" fmla="*/ 2147483647 w 121"/>
              <a:gd name="T83" fmla="*/ 2147483647 h 402"/>
              <a:gd name="T84" fmla="*/ 2147483647 w 121"/>
              <a:gd name="T85" fmla="*/ 2147483647 h 402"/>
              <a:gd name="T86" fmla="*/ 2147483647 w 121"/>
              <a:gd name="T87" fmla="*/ 2147483647 h 402"/>
              <a:gd name="T88" fmla="*/ 2147483647 w 121"/>
              <a:gd name="T89" fmla="*/ 2147483647 h 402"/>
              <a:gd name="T90" fmla="*/ 2147483647 w 121"/>
              <a:gd name="T91" fmla="*/ 2147483647 h 402"/>
              <a:gd name="T92" fmla="*/ 2147483647 w 121"/>
              <a:gd name="T93" fmla="*/ 2147483647 h 402"/>
              <a:gd name="T94" fmla="*/ 0 w 121"/>
              <a:gd name="T95" fmla="*/ 2147483647 h 402"/>
              <a:gd name="T96" fmla="*/ 0 w 121"/>
              <a:gd name="T97" fmla="*/ 2147483647 h 402"/>
              <a:gd name="T98" fmla="*/ 2147483647 w 121"/>
              <a:gd name="T99" fmla="*/ 2147483647 h 402"/>
              <a:gd name="T100" fmla="*/ 2147483647 w 121"/>
              <a:gd name="T101" fmla="*/ 2147483647 h 402"/>
              <a:gd name="T102" fmla="*/ 2147483647 w 121"/>
              <a:gd name="T103" fmla="*/ 2147483647 h 402"/>
              <a:gd name="T104" fmla="*/ 2147483647 w 121"/>
              <a:gd name="T105" fmla="*/ 2147483647 h 402"/>
              <a:gd name="T106" fmla="*/ 2147483647 w 121"/>
              <a:gd name="T107" fmla="*/ 2147483647 h 402"/>
              <a:gd name="T108" fmla="*/ 2147483647 w 121"/>
              <a:gd name="T109" fmla="*/ 2147483647 h 402"/>
              <a:gd name="T110" fmla="*/ 2147483647 w 121"/>
              <a:gd name="T111" fmla="*/ 2147483647 h 402"/>
              <a:gd name="T112" fmla="*/ 2147483647 w 121"/>
              <a:gd name="T113" fmla="*/ 2147483647 h 402"/>
              <a:gd name="T114" fmla="*/ 2147483647 w 121"/>
              <a:gd name="T115" fmla="*/ 2147483647 h 402"/>
              <a:gd name="T116" fmla="*/ 2147483647 w 121"/>
              <a:gd name="T117" fmla="*/ 2147483647 h 4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"/>
              <a:gd name="T178" fmla="*/ 0 h 402"/>
              <a:gd name="T179" fmla="*/ 121 w 121"/>
              <a:gd name="T180" fmla="*/ 402 h 4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" h="402">
                <a:moveTo>
                  <a:pt x="74" y="5"/>
                </a:moveTo>
                <a:lnTo>
                  <a:pt x="98" y="0"/>
                </a:lnTo>
                <a:lnTo>
                  <a:pt x="108" y="9"/>
                </a:lnTo>
                <a:lnTo>
                  <a:pt x="111" y="6"/>
                </a:lnTo>
                <a:lnTo>
                  <a:pt x="118" y="24"/>
                </a:lnTo>
                <a:lnTo>
                  <a:pt x="104" y="35"/>
                </a:lnTo>
                <a:lnTo>
                  <a:pt x="103" y="44"/>
                </a:lnTo>
                <a:lnTo>
                  <a:pt x="101" y="45"/>
                </a:lnTo>
                <a:lnTo>
                  <a:pt x="98" y="54"/>
                </a:lnTo>
                <a:lnTo>
                  <a:pt x="89" y="56"/>
                </a:lnTo>
                <a:lnTo>
                  <a:pt x="89" y="60"/>
                </a:lnTo>
                <a:lnTo>
                  <a:pt x="104" y="71"/>
                </a:lnTo>
                <a:lnTo>
                  <a:pt x="118" y="130"/>
                </a:lnTo>
                <a:lnTo>
                  <a:pt x="108" y="145"/>
                </a:lnTo>
                <a:lnTo>
                  <a:pt x="108" y="250"/>
                </a:lnTo>
                <a:lnTo>
                  <a:pt x="94" y="254"/>
                </a:lnTo>
                <a:lnTo>
                  <a:pt x="92" y="271"/>
                </a:lnTo>
                <a:lnTo>
                  <a:pt x="87" y="316"/>
                </a:lnTo>
                <a:lnTo>
                  <a:pt x="87" y="340"/>
                </a:lnTo>
                <a:lnTo>
                  <a:pt x="108" y="355"/>
                </a:lnTo>
                <a:lnTo>
                  <a:pt x="121" y="362"/>
                </a:lnTo>
                <a:lnTo>
                  <a:pt x="121" y="367"/>
                </a:lnTo>
                <a:lnTo>
                  <a:pt x="91" y="360"/>
                </a:lnTo>
                <a:lnTo>
                  <a:pt x="87" y="356"/>
                </a:lnTo>
                <a:lnTo>
                  <a:pt x="84" y="360"/>
                </a:lnTo>
                <a:lnTo>
                  <a:pt x="81" y="360"/>
                </a:lnTo>
                <a:lnTo>
                  <a:pt x="77" y="343"/>
                </a:lnTo>
                <a:lnTo>
                  <a:pt x="74" y="266"/>
                </a:lnTo>
                <a:lnTo>
                  <a:pt x="67" y="266"/>
                </a:lnTo>
                <a:lnTo>
                  <a:pt x="50" y="334"/>
                </a:lnTo>
                <a:lnTo>
                  <a:pt x="50" y="376"/>
                </a:lnTo>
                <a:lnTo>
                  <a:pt x="43" y="397"/>
                </a:lnTo>
                <a:lnTo>
                  <a:pt x="37" y="402"/>
                </a:lnTo>
                <a:lnTo>
                  <a:pt x="33" y="391"/>
                </a:lnTo>
                <a:lnTo>
                  <a:pt x="38" y="379"/>
                </a:lnTo>
                <a:lnTo>
                  <a:pt x="43" y="352"/>
                </a:lnTo>
                <a:lnTo>
                  <a:pt x="44" y="255"/>
                </a:lnTo>
                <a:lnTo>
                  <a:pt x="50" y="161"/>
                </a:lnTo>
                <a:lnTo>
                  <a:pt x="40" y="154"/>
                </a:lnTo>
                <a:lnTo>
                  <a:pt x="40" y="140"/>
                </a:lnTo>
                <a:lnTo>
                  <a:pt x="40" y="114"/>
                </a:lnTo>
                <a:lnTo>
                  <a:pt x="26" y="121"/>
                </a:lnTo>
                <a:lnTo>
                  <a:pt x="38" y="137"/>
                </a:lnTo>
                <a:lnTo>
                  <a:pt x="38" y="151"/>
                </a:lnTo>
                <a:lnTo>
                  <a:pt x="26" y="142"/>
                </a:lnTo>
                <a:lnTo>
                  <a:pt x="20" y="133"/>
                </a:lnTo>
                <a:lnTo>
                  <a:pt x="13" y="135"/>
                </a:lnTo>
                <a:lnTo>
                  <a:pt x="0" y="120"/>
                </a:lnTo>
                <a:lnTo>
                  <a:pt x="0" y="114"/>
                </a:lnTo>
                <a:lnTo>
                  <a:pt x="6" y="112"/>
                </a:lnTo>
                <a:lnTo>
                  <a:pt x="22" y="94"/>
                </a:lnTo>
                <a:lnTo>
                  <a:pt x="38" y="79"/>
                </a:lnTo>
                <a:lnTo>
                  <a:pt x="59" y="61"/>
                </a:lnTo>
                <a:lnTo>
                  <a:pt x="74" y="54"/>
                </a:lnTo>
                <a:lnTo>
                  <a:pt x="74" y="42"/>
                </a:lnTo>
                <a:lnTo>
                  <a:pt x="67" y="36"/>
                </a:lnTo>
                <a:lnTo>
                  <a:pt x="67" y="19"/>
                </a:lnTo>
                <a:lnTo>
                  <a:pt x="64" y="16"/>
                </a:lnTo>
                <a:lnTo>
                  <a:pt x="74" y="5"/>
                </a:lnTo>
                <a:close/>
              </a:path>
            </a:pathLst>
          </a:custGeom>
          <a:solidFill>
            <a:srgbClr val="114D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Freeform 24"/>
          <p:cNvSpPr>
            <a:spLocks/>
          </p:cNvSpPr>
          <p:nvPr/>
        </p:nvSpPr>
        <p:spPr bwMode="auto">
          <a:xfrm>
            <a:off x="7467600" y="2743200"/>
            <a:ext cx="195263" cy="928688"/>
          </a:xfrm>
          <a:custGeom>
            <a:avLst/>
            <a:gdLst>
              <a:gd name="T0" fmla="*/ 2147483647 w 248"/>
              <a:gd name="T1" fmla="*/ 2147483647 h 1171"/>
              <a:gd name="T2" fmla="*/ 2147483647 w 248"/>
              <a:gd name="T3" fmla="*/ 0 h 1171"/>
              <a:gd name="T4" fmla="*/ 2147483647 w 248"/>
              <a:gd name="T5" fmla="*/ 0 h 1171"/>
              <a:gd name="T6" fmla="*/ 2147483647 w 248"/>
              <a:gd name="T7" fmla="*/ 2147483647 h 1171"/>
              <a:gd name="T8" fmla="*/ 2147483647 w 248"/>
              <a:gd name="T9" fmla="*/ 2147483647 h 1171"/>
              <a:gd name="T10" fmla="*/ 2147483647 w 248"/>
              <a:gd name="T11" fmla="*/ 2147483647 h 1171"/>
              <a:gd name="T12" fmla="*/ 2147483647 w 248"/>
              <a:gd name="T13" fmla="*/ 2147483647 h 1171"/>
              <a:gd name="T14" fmla="*/ 2147483647 w 248"/>
              <a:gd name="T15" fmla="*/ 2147483647 h 1171"/>
              <a:gd name="T16" fmla="*/ 2147483647 w 248"/>
              <a:gd name="T17" fmla="*/ 2147483647 h 1171"/>
              <a:gd name="T18" fmla="*/ 2147483647 w 248"/>
              <a:gd name="T19" fmla="*/ 2147483647 h 1171"/>
              <a:gd name="T20" fmla="*/ 2147483647 w 248"/>
              <a:gd name="T21" fmla="*/ 2147483647 h 1171"/>
              <a:gd name="T22" fmla="*/ 2147483647 w 248"/>
              <a:gd name="T23" fmla="*/ 2147483647 h 1171"/>
              <a:gd name="T24" fmla="*/ 2147483647 w 248"/>
              <a:gd name="T25" fmla="*/ 2147483647 h 1171"/>
              <a:gd name="T26" fmla="*/ 2147483647 w 248"/>
              <a:gd name="T27" fmla="*/ 2147483647 h 1171"/>
              <a:gd name="T28" fmla="*/ 2147483647 w 248"/>
              <a:gd name="T29" fmla="*/ 2147483647 h 1171"/>
              <a:gd name="T30" fmla="*/ 2147483647 w 248"/>
              <a:gd name="T31" fmla="*/ 2147483647 h 1171"/>
              <a:gd name="T32" fmla="*/ 2147483647 w 248"/>
              <a:gd name="T33" fmla="*/ 2147483647 h 1171"/>
              <a:gd name="T34" fmla="*/ 2147483647 w 248"/>
              <a:gd name="T35" fmla="*/ 2147483647 h 1171"/>
              <a:gd name="T36" fmla="*/ 2147483647 w 248"/>
              <a:gd name="T37" fmla="*/ 2147483647 h 1171"/>
              <a:gd name="T38" fmla="*/ 2147483647 w 248"/>
              <a:gd name="T39" fmla="*/ 2147483647 h 1171"/>
              <a:gd name="T40" fmla="*/ 2147483647 w 248"/>
              <a:gd name="T41" fmla="*/ 2147483647 h 1171"/>
              <a:gd name="T42" fmla="*/ 2147483647 w 248"/>
              <a:gd name="T43" fmla="*/ 2147483647 h 1171"/>
              <a:gd name="T44" fmla="*/ 2147483647 w 248"/>
              <a:gd name="T45" fmla="*/ 2147483647 h 1171"/>
              <a:gd name="T46" fmla="*/ 2147483647 w 248"/>
              <a:gd name="T47" fmla="*/ 2147483647 h 1171"/>
              <a:gd name="T48" fmla="*/ 2147483647 w 248"/>
              <a:gd name="T49" fmla="*/ 2147483647 h 1171"/>
              <a:gd name="T50" fmla="*/ 2147483647 w 248"/>
              <a:gd name="T51" fmla="*/ 2147483647 h 1171"/>
              <a:gd name="T52" fmla="*/ 2147483647 w 248"/>
              <a:gd name="T53" fmla="*/ 2147483647 h 1171"/>
              <a:gd name="T54" fmla="*/ 2147483647 w 248"/>
              <a:gd name="T55" fmla="*/ 2147483647 h 1171"/>
              <a:gd name="T56" fmla="*/ 2147483647 w 248"/>
              <a:gd name="T57" fmla="*/ 2147483647 h 1171"/>
              <a:gd name="T58" fmla="*/ 2147483647 w 248"/>
              <a:gd name="T59" fmla="*/ 2147483647 h 1171"/>
              <a:gd name="T60" fmla="*/ 2147483647 w 248"/>
              <a:gd name="T61" fmla="*/ 2147483647 h 1171"/>
              <a:gd name="T62" fmla="*/ 2147483647 w 248"/>
              <a:gd name="T63" fmla="*/ 2147483647 h 1171"/>
              <a:gd name="T64" fmla="*/ 2147483647 w 248"/>
              <a:gd name="T65" fmla="*/ 2147483647 h 1171"/>
              <a:gd name="T66" fmla="*/ 2147483647 w 248"/>
              <a:gd name="T67" fmla="*/ 2147483647 h 1171"/>
              <a:gd name="T68" fmla="*/ 2147483647 w 248"/>
              <a:gd name="T69" fmla="*/ 2147483647 h 1171"/>
              <a:gd name="T70" fmla="*/ 2147483647 w 248"/>
              <a:gd name="T71" fmla="*/ 2147483647 h 1171"/>
              <a:gd name="T72" fmla="*/ 2147483647 w 248"/>
              <a:gd name="T73" fmla="*/ 2147483647 h 1171"/>
              <a:gd name="T74" fmla="*/ 2147483647 w 248"/>
              <a:gd name="T75" fmla="*/ 2147483647 h 1171"/>
              <a:gd name="T76" fmla="*/ 2147483647 w 248"/>
              <a:gd name="T77" fmla="*/ 2147483647 h 1171"/>
              <a:gd name="T78" fmla="*/ 2147483647 w 248"/>
              <a:gd name="T79" fmla="*/ 2147483647 h 1171"/>
              <a:gd name="T80" fmla="*/ 2147483647 w 248"/>
              <a:gd name="T81" fmla="*/ 2147483647 h 1171"/>
              <a:gd name="T82" fmla="*/ 2147483647 w 248"/>
              <a:gd name="T83" fmla="*/ 2147483647 h 1171"/>
              <a:gd name="T84" fmla="*/ 0 w 248"/>
              <a:gd name="T85" fmla="*/ 2147483647 h 1171"/>
              <a:gd name="T86" fmla="*/ 0 w 248"/>
              <a:gd name="T87" fmla="*/ 2147483647 h 1171"/>
              <a:gd name="T88" fmla="*/ 2147483647 w 248"/>
              <a:gd name="T89" fmla="*/ 2147483647 h 1171"/>
              <a:gd name="T90" fmla="*/ 2147483647 w 248"/>
              <a:gd name="T91" fmla="*/ 2147483647 h 1171"/>
              <a:gd name="T92" fmla="*/ 2147483647 w 248"/>
              <a:gd name="T93" fmla="*/ 2147483647 h 1171"/>
              <a:gd name="T94" fmla="*/ 2147483647 w 248"/>
              <a:gd name="T95" fmla="*/ 2147483647 h 1171"/>
              <a:gd name="T96" fmla="*/ 2147483647 w 248"/>
              <a:gd name="T97" fmla="*/ 2147483647 h 1171"/>
              <a:gd name="T98" fmla="*/ 2147483647 w 248"/>
              <a:gd name="T99" fmla="*/ 2147483647 h 1171"/>
              <a:gd name="T100" fmla="*/ 2147483647 w 248"/>
              <a:gd name="T101" fmla="*/ 2147483647 h 1171"/>
              <a:gd name="T102" fmla="*/ 2147483647 w 248"/>
              <a:gd name="T103" fmla="*/ 2147483647 h 1171"/>
              <a:gd name="T104" fmla="*/ 2147483647 w 248"/>
              <a:gd name="T105" fmla="*/ 2147483647 h 1171"/>
              <a:gd name="T106" fmla="*/ 2147483647 w 248"/>
              <a:gd name="T107" fmla="*/ 2147483647 h 1171"/>
              <a:gd name="T108" fmla="*/ 2147483647 w 248"/>
              <a:gd name="T109" fmla="*/ 2147483647 h 1171"/>
              <a:gd name="T110" fmla="*/ 2147483647 w 248"/>
              <a:gd name="T111" fmla="*/ 2147483647 h 1171"/>
              <a:gd name="T112" fmla="*/ 2147483647 w 248"/>
              <a:gd name="T113" fmla="*/ 2147483647 h 1171"/>
              <a:gd name="T114" fmla="*/ 2147483647 w 248"/>
              <a:gd name="T115" fmla="*/ 2147483647 h 1171"/>
              <a:gd name="T116" fmla="*/ 2147483647 w 248"/>
              <a:gd name="T117" fmla="*/ 2147483647 h 11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8"/>
              <a:gd name="T178" fmla="*/ 0 h 1171"/>
              <a:gd name="T179" fmla="*/ 248 w 248"/>
              <a:gd name="T180" fmla="*/ 1171 h 11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8" h="1171">
                <a:moveTo>
                  <a:pt x="87" y="17"/>
                </a:moveTo>
                <a:lnTo>
                  <a:pt x="145" y="0"/>
                </a:lnTo>
                <a:lnTo>
                  <a:pt x="188" y="0"/>
                </a:lnTo>
                <a:lnTo>
                  <a:pt x="226" y="10"/>
                </a:lnTo>
                <a:lnTo>
                  <a:pt x="242" y="49"/>
                </a:lnTo>
                <a:lnTo>
                  <a:pt x="242" y="84"/>
                </a:lnTo>
                <a:lnTo>
                  <a:pt x="219" y="126"/>
                </a:lnTo>
                <a:lnTo>
                  <a:pt x="204" y="125"/>
                </a:lnTo>
                <a:lnTo>
                  <a:pt x="227" y="173"/>
                </a:lnTo>
                <a:lnTo>
                  <a:pt x="248" y="250"/>
                </a:lnTo>
                <a:lnTo>
                  <a:pt x="248" y="319"/>
                </a:lnTo>
                <a:lnTo>
                  <a:pt x="242" y="404"/>
                </a:lnTo>
                <a:lnTo>
                  <a:pt x="226" y="488"/>
                </a:lnTo>
                <a:lnTo>
                  <a:pt x="198" y="492"/>
                </a:lnTo>
                <a:lnTo>
                  <a:pt x="198" y="518"/>
                </a:lnTo>
                <a:lnTo>
                  <a:pt x="183" y="528"/>
                </a:lnTo>
                <a:lnTo>
                  <a:pt x="183" y="612"/>
                </a:lnTo>
                <a:lnTo>
                  <a:pt x="167" y="629"/>
                </a:lnTo>
                <a:lnTo>
                  <a:pt x="167" y="786"/>
                </a:lnTo>
                <a:lnTo>
                  <a:pt x="167" y="885"/>
                </a:lnTo>
                <a:lnTo>
                  <a:pt x="190" y="997"/>
                </a:lnTo>
                <a:lnTo>
                  <a:pt x="198" y="1139"/>
                </a:lnTo>
                <a:lnTo>
                  <a:pt x="174" y="1150"/>
                </a:lnTo>
                <a:lnTo>
                  <a:pt x="174" y="1166"/>
                </a:lnTo>
                <a:lnTo>
                  <a:pt x="131" y="1166"/>
                </a:lnTo>
                <a:lnTo>
                  <a:pt x="126" y="1161"/>
                </a:lnTo>
                <a:lnTo>
                  <a:pt x="109" y="1161"/>
                </a:lnTo>
                <a:lnTo>
                  <a:pt x="107" y="1171"/>
                </a:lnTo>
                <a:lnTo>
                  <a:pt x="78" y="1166"/>
                </a:lnTo>
                <a:lnTo>
                  <a:pt x="13" y="1161"/>
                </a:lnTo>
                <a:lnTo>
                  <a:pt x="13" y="1150"/>
                </a:lnTo>
                <a:lnTo>
                  <a:pt x="72" y="1129"/>
                </a:lnTo>
                <a:lnTo>
                  <a:pt x="72" y="1107"/>
                </a:lnTo>
                <a:lnTo>
                  <a:pt x="20" y="1098"/>
                </a:lnTo>
                <a:lnTo>
                  <a:pt x="20" y="1083"/>
                </a:lnTo>
                <a:lnTo>
                  <a:pt x="57" y="1061"/>
                </a:lnTo>
                <a:lnTo>
                  <a:pt x="57" y="902"/>
                </a:lnTo>
                <a:lnTo>
                  <a:pt x="42" y="756"/>
                </a:lnTo>
                <a:lnTo>
                  <a:pt x="48" y="610"/>
                </a:lnTo>
                <a:lnTo>
                  <a:pt x="49" y="528"/>
                </a:lnTo>
                <a:lnTo>
                  <a:pt x="43" y="502"/>
                </a:lnTo>
                <a:lnTo>
                  <a:pt x="43" y="388"/>
                </a:lnTo>
                <a:lnTo>
                  <a:pt x="0" y="362"/>
                </a:lnTo>
                <a:lnTo>
                  <a:pt x="0" y="346"/>
                </a:lnTo>
                <a:lnTo>
                  <a:pt x="94" y="189"/>
                </a:lnTo>
                <a:lnTo>
                  <a:pt x="138" y="168"/>
                </a:lnTo>
                <a:lnTo>
                  <a:pt x="132" y="158"/>
                </a:lnTo>
                <a:lnTo>
                  <a:pt x="102" y="152"/>
                </a:lnTo>
                <a:lnTo>
                  <a:pt x="102" y="142"/>
                </a:lnTo>
                <a:lnTo>
                  <a:pt x="94" y="137"/>
                </a:lnTo>
                <a:lnTo>
                  <a:pt x="94" y="126"/>
                </a:lnTo>
                <a:lnTo>
                  <a:pt x="87" y="121"/>
                </a:lnTo>
                <a:lnTo>
                  <a:pt x="94" y="116"/>
                </a:lnTo>
                <a:lnTo>
                  <a:pt x="87" y="112"/>
                </a:lnTo>
                <a:lnTo>
                  <a:pt x="102" y="84"/>
                </a:lnTo>
                <a:lnTo>
                  <a:pt x="94" y="70"/>
                </a:lnTo>
                <a:lnTo>
                  <a:pt x="102" y="54"/>
                </a:lnTo>
                <a:lnTo>
                  <a:pt x="87" y="43"/>
                </a:lnTo>
                <a:lnTo>
                  <a:pt x="87" y="17"/>
                </a:lnTo>
                <a:close/>
              </a:path>
            </a:pathLst>
          </a:custGeom>
          <a:solidFill>
            <a:srgbClr val="001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35"/>
          <p:cNvSpPr>
            <a:spLocks/>
          </p:cNvSpPr>
          <p:nvPr/>
        </p:nvSpPr>
        <p:spPr bwMode="auto">
          <a:xfrm>
            <a:off x="5486400" y="2971800"/>
            <a:ext cx="250825" cy="790575"/>
          </a:xfrm>
          <a:custGeom>
            <a:avLst/>
            <a:gdLst>
              <a:gd name="T0" fmla="*/ 2147483647 w 316"/>
              <a:gd name="T1" fmla="*/ 0 h 996"/>
              <a:gd name="T2" fmla="*/ 2147483647 w 316"/>
              <a:gd name="T3" fmla="*/ 2147483647 h 996"/>
              <a:gd name="T4" fmla="*/ 2147483647 w 316"/>
              <a:gd name="T5" fmla="*/ 2147483647 h 996"/>
              <a:gd name="T6" fmla="*/ 2147483647 w 316"/>
              <a:gd name="T7" fmla="*/ 2147483647 h 996"/>
              <a:gd name="T8" fmla="*/ 2147483647 w 316"/>
              <a:gd name="T9" fmla="*/ 2147483647 h 996"/>
              <a:gd name="T10" fmla="*/ 2147483647 w 316"/>
              <a:gd name="T11" fmla="*/ 2147483647 h 996"/>
              <a:gd name="T12" fmla="*/ 2147483647 w 316"/>
              <a:gd name="T13" fmla="*/ 2147483647 h 996"/>
              <a:gd name="T14" fmla="*/ 2147483647 w 316"/>
              <a:gd name="T15" fmla="*/ 2147483647 h 996"/>
              <a:gd name="T16" fmla="*/ 2147483647 w 316"/>
              <a:gd name="T17" fmla="*/ 2147483647 h 996"/>
              <a:gd name="T18" fmla="*/ 2147483647 w 316"/>
              <a:gd name="T19" fmla="*/ 2147483647 h 996"/>
              <a:gd name="T20" fmla="*/ 2147483647 w 316"/>
              <a:gd name="T21" fmla="*/ 2147483647 h 996"/>
              <a:gd name="T22" fmla="*/ 2147483647 w 316"/>
              <a:gd name="T23" fmla="*/ 2147483647 h 996"/>
              <a:gd name="T24" fmla="*/ 2147483647 w 316"/>
              <a:gd name="T25" fmla="*/ 2147483647 h 996"/>
              <a:gd name="T26" fmla="*/ 2147483647 w 316"/>
              <a:gd name="T27" fmla="*/ 2147483647 h 996"/>
              <a:gd name="T28" fmla="*/ 2147483647 w 316"/>
              <a:gd name="T29" fmla="*/ 2147483647 h 996"/>
              <a:gd name="T30" fmla="*/ 2147483647 w 316"/>
              <a:gd name="T31" fmla="*/ 2147483647 h 996"/>
              <a:gd name="T32" fmla="*/ 2147483647 w 316"/>
              <a:gd name="T33" fmla="*/ 2147483647 h 996"/>
              <a:gd name="T34" fmla="*/ 2147483647 w 316"/>
              <a:gd name="T35" fmla="*/ 2147483647 h 996"/>
              <a:gd name="T36" fmla="*/ 2147483647 w 316"/>
              <a:gd name="T37" fmla="*/ 2147483647 h 996"/>
              <a:gd name="T38" fmla="*/ 2147483647 w 316"/>
              <a:gd name="T39" fmla="*/ 2147483647 h 996"/>
              <a:gd name="T40" fmla="*/ 2147483647 w 316"/>
              <a:gd name="T41" fmla="*/ 2147483647 h 996"/>
              <a:gd name="T42" fmla="*/ 2147483647 w 316"/>
              <a:gd name="T43" fmla="*/ 2147483647 h 996"/>
              <a:gd name="T44" fmla="*/ 2147483647 w 316"/>
              <a:gd name="T45" fmla="*/ 2147483647 h 996"/>
              <a:gd name="T46" fmla="*/ 2147483647 w 316"/>
              <a:gd name="T47" fmla="*/ 2147483647 h 996"/>
              <a:gd name="T48" fmla="*/ 2147483647 w 316"/>
              <a:gd name="T49" fmla="*/ 2147483647 h 996"/>
              <a:gd name="T50" fmla="*/ 2147483647 w 316"/>
              <a:gd name="T51" fmla="*/ 2147483647 h 996"/>
              <a:gd name="T52" fmla="*/ 2147483647 w 316"/>
              <a:gd name="T53" fmla="*/ 2147483647 h 996"/>
              <a:gd name="T54" fmla="*/ 2147483647 w 316"/>
              <a:gd name="T55" fmla="*/ 2147483647 h 996"/>
              <a:gd name="T56" fmla="*/ 2147483647 w 316"/>
              <a:gd name="T57" fmla="*/ 2147483647 h 996"/>
              <a:gd name="T58" fmla="*/ 2147483647 w 316"/>
              <a:gd name="T59" fmla="*/ 2147483647 h 996"/>
              <a:gd name="T60" fmla="*/ 2147483647 w 316"/>
              <a:gd name="T61" fmla="*/ 2147483647 h 996"/>
              <a:gd name="T62" fmla="*/ 2147483647 w 316"/>
              <a:gd name="T63" fmla="*/ 2147483647 h 996"/>
              <a:gd name="T64" fmla="*/ 2147483647 w 316"/>
              <a:gd name="T65" fmla="*/ 2147483647 h 996"/>
              <a:gd name="T66" fmla="*/ 2147483647 w 316"/>
              <a:gd name="T67" fmla="*/ 2147483647 h 996"/>
              <a:gd name="T68" fmla="*/ 2147483647 w 316"/>
              <a:gd name="T69" fmla="*/ 2147483647 h 996"/>
              <a:gd name="T70" fmla="*/ 2147483647 w 316"/>
              <a:gd name="T71" fmla="*/ 2147483647 h 996"/>
              <a:gd name="T72" fmla="*/ 2147483647 w 316"/>
              <a:gd name="T73" fmla="*/ 2147483647 h 9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16"/>
              <a:gd name="T112" fmla="*/ 0 h 996"/>
              <a:gd name="T113" fmla="*/ 316 w 316"/>
              <a:gd name="T114" fmla="*/ 996 h 9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16" h="996">
                <a:moveTo>
                  <a:pt x="237" y="12"/>
                </a:moveTo>
                <a:lnTo>
                  <a:pt x="199" y="0"/>
                </a:lnTo>
                <a:lnTo>
                  <a:pt x="158" y="6"/>
                </a:lnTo>
                <a:lnTo>
                  <a:pt x="129" y="31"/>
                </a:lnTo>
                <a:lnTo>
                  <a:pt x="119" y="62"/>
                </a:lnTo>
                <a:lnTo>
                  <a:pt x="128" y="99"/>
                </a:lnTo>
                <a:lnTo>
                  <a:pt x="114" y="120"/>
                </a:lnTo>
                <a:lnTo>
                  <a:pt x="94" y="130"/>
                </a:lnTo>
                <a:lnTo>
                  <a:pt x="38" y="152"/>
                </a:lnTo>
                <a:lnTo>
                  <a:pt x="23" y="165"/>
                </a:lnTo>
                <a:lnTo>
                  <a:pt x="0" y="326"/>
                </a:lnTo>
                <a:lnTo>
                  <a:pt x="9" y="358"/>
                </a:lnTo>
                <a:lnTo>
                  <a:pt x="68" y="372"/>
                </a:lnTo>
                <a:lnTo>
                  <a:pt x="59" y="523"/>
                </a:lnTo>
                <a:lnTo>
                  <a:pt x="98" y="538"/>
                </a:lnTo>
                <a:lnTo>
                  <a:pt x="108" y="649"/>
                </a:lnTo>
                <a:lnTo>
                  <a:pt x="100" y="842"/>
                </a:lnTo>
                <a:lnTo>
                  <a:pt x="98" y="948"/>
                </a:lnTo>
                <a:lnTo>
                  <a:pt x="108" y="951"/>
                </a:lnTo>
                <a:lnTo>
                  <a:pt x="108" y="960"/>
                </a:lnTo>
                <a:lnTo>
                  <a:pt x="139" y="978"/>
                </a:lnTo>
                <a:lnTo>
                  <a:pt x="158" y="992"/>
                </a:lnTo>
                <a:lnTo>
                  <a:pt x="169" y="996"/>
                </a:lnTo>
                <a:lnTo>
                  <a:pt x="185" y="996"/>
                </a:lnTo>
                <a:lnTo>
                  <a:pt x="200" y="993"/>
                </a:lnTo>
                <a:lnTo>
                  <a:pt x="203" y="988"/>
                </a:lnTo>
                <a:lnTo>
                  <a:pt x="200" y="981"/>
                </a:lnTo>
                <a:lnTo>
                  <a:pt x="193" y="971"/>
                </a:lnTo>
                <a:lnTo>
                  <a:pt x="183" y="959"/>
                </a:lnTo>
                <a:lnTo>
                  <a:pt x="168" y="948"/>
                </a:lnTo>
                <a:lnTo>
                  <a:pt x="178" y="951"/>
                </a:lnTo>
                <a:lnTo>
                  <a:pt x="178" y="938"/>
                </a:lnTo>
                <a:lnTo>
                  <a:pt x="224" y="957"/>
                </a:lnTo>
                <a:lnTo>
                  <a:pt x="242" y="957"/>
                </a:lnTo>
                <a:lnTo>
                  <a:pt x="247" y="951"/>
                </a:lnTo>
                <a:lnTo>
                  <a:pt x="247" y="944"/>
                </a:lnTo>
                <a:lnTo>
                  <a:pt x="245" y="939"/>
                </a:lnTo>
                <a:lnTo>
                  <a:pt x="242" y="931"/>
                </a:lnTo>
                <a:lnTo>
                  <a:pt x="230" y="922"/>
                </a:lnTo>
                <a:lnTo>
                  <a:pt x="222" y="913"/>
                </a:lnTo>
                <a:lnTo>
                  <a:pt x="234" y="912"/>
                </a:lnTo>
                <a:lnTo>
                  <a:pt x="244" y="818"/>
                </a:lnTo>
                <a:lnTo>
                  <a:pt x="247" y="668"/>
                </a:lnTo>
                <a:lnTo>
                  <a:pt x="267" y="546"/>
                </a:lnTo>
                <a:lnTo>
                  <a:pt x="271" y="511"/>
                </a:lnTo>
                <a:lnTo>
                  <a:pt x="277" y="493"/>
                </a:lnTo>
                <a:lnTo>
                  <a:pt x="263" y="418"/>
                </a:lnTo>
                <a:lnTo>
                  <a:pt x="258" y="384"/>
                </a:lnTo>
                <a:lnTo>
                  <a:pt x="267" y="388"/>
                </a:lnTo>
                <a:lnTo>
                  <a:pt x="272" y="383"/>
                </a:lnTo>
                <a:lnTo>
                  <a:pt x="277" y="383"/>
                </a:lnTo>
                <a:lnTo>
                  <a:pt x="285" y="379"/>
                </a:lnTo>
                <a:lnTo>
                  <a:pt x="294" y="379"/>
                </a:lnTo>
                <a:lnTo>
                  <a:pt x="297" y="372"/>
                </a:lnTo>
                <a:lnTo>
                  <a:pt x="303" y="370"/>
                </a:lnTo>
                <a:lnTo>
                  <a:pt x="306" y="363"/>
                </a:lnTo>
                <a:lnTo>
                  <a:pt x="313" y="358"/>
                </a:lnTo>
                <a:lnTo>
                  <a:pt x="316" y="349"/>
                </a:lnTo>
                <a:lnTo>
                  <a:pt x="300" y="317"/>
                </a:lnTo>
                <a:lnTo>
                  <a:pt x="307" y="295"/>
                </a:lnTo>
                <a:lnTo>
                  <a:pt x="277" y="317"/>
                </a:lnTo>
                <a:lnTo>
                  <a:pt x="232" y="170"/>
                </a:lnTo>
                <a:lnTo>
                  <a:pt x="197" y="142"/>
                </a:lnTo>
                <a:lnTo>
                  <a:pt x="203" y="135"/>
                </a:lnTo>
                <a:lnTo>
                  <a:pt x="234" y="130"/>
                </a:lnTo>
                <a:lnTo>
                  <a:pt x="237" y="111"/>
                </a:lnTo>
                <a:lnTo>
                  <a:pt x="227" y="107"/>
                </a:lnTo>
                <a:lnTo>
                  <a:pt x="238" y="105"/>
                </a:lnTo>
                <a:lnTo>
                  <a:pt x="237" y="99"/>
                </a:lnTo>
                <a:lnTo>
                  <a:pt x="248" y="94"/>
                </a:lnTo>
                <a:lnTo>
                  <a:pt x="241" y="70"/>
                </a:lnTo>
                <a:lnTo>
                  <a:pt x="247" y="67"/>
                </a:lnTo>
                <a:lnTo>
                  <a:pt x="244" y="35"/>
                </a:lnTo>
                <a:lnTo>
                  <a:pt x="252" y="35"/>
                </a:lnTo>
                <a:lnTo>
                  <a:pt x="237" y="1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42"/>
          <p:cNvSpPr>
            <a:spLocks/>
          </p:cNvSpPr>
          <p:nvPr/>
        </p:nvSpPr>
        <p:spPr bwMode="auto">
          <a:xfrm flipH="1">
            <a:off x="1981200" y="5181600"/>
            <a:ext cx="354013" cy="1192213"/>
          </a:xfrm>
          <a:custGeom>
            <a:avLst/>
            <a:gdLst>
              <a:gd name="T0" fmla="*/ 2147483647 w 446"/>
              <a:gd name="T1" fmla="*/ 2147483647 h 1502"/>
              <a:gd name="T2" fmla="*/ 2147483647 w 446"/>
              <a:gd name="T3" fmla="*/ 2147483647 h 1502"/>
              <a:gd name="T4" fmla="*/ 2147483647 w 446"/>
              <a:gd name="T5" fmla="*/ 2147483647 h 1502"/>
              <a:gd name="T6" fmla="*/ 2147483647 w 446"/>
              <a:gd name="T7" fmla="*/ 2147483647 h 1502"/>
              <a:gd name="T8" fmla="*/ 2147483647 w 446"/>
              <a:gd name="T9" fmla="*/ 2147483647 h 1502"/>
              <a:gd name="T10" fmla="*/ 2147483647 w 446"/>
              <a:gd name="T11" fmla="*/ 2147483647 h 1502"/>
              <a:gd name="T12" fmla="*/ 2147483647 w 446"/>
              <a:gd name="T13" fmla="*/ 2147483647 h 1502"/>
              <a:gd name="T14" fmla="*/ 2147483647 w 446"/>
              <a:gd name="T15" fmla="*/ 2147483647 h 1502"/>
              <a:gd name="T16" fmla="*/ 0 w 446"/>
              <a:gd name="T17" fmla="*/ 2147483647 h 1502"/>
              <a:gd name="T18" fmla="*/ 2147483647 w 446"/>
              <a:gd name="T19" fmla="*/ 2147483647 h 1502"/>
              <a:gd name="T20" fmla="*/ 2147483647 w 446"/>
              <a:gd name="T21" fmla="*/ 2147483647 h 1502"/>
              <a:gd name="T22" fmla="*/ 2147483647 w 446"/>
              <a:gd name="T23" fmla="*/ 2147483647 h 1502"/>
              <a:gd name="T24" fmla="*/ 2147483647 w 446"/>
              <a:gd name="T25" fmla="*/ 2147483647 h 1502"/>
              <a:gd name="T26" fmla="*/ 2147483647 w 446"/>
              <a:gd name="T27" fmla="*/ 2147483647 h 1502"/>
              <a:gd name="T28" fmla="*/ 2147483647 w 446"/>
              <a:gd name="T29" fmla="*/ 2147483647 h 1502"/>
              <a:gd name="T30" fmla="*/ 2147483647 w 446"/>
              <a:gd name="T31" fmla="*/ 2147483647 h 1502"/>
              <a:gd name="T32" fmla="*/ 2147483647 w 446"/>
              <a:gd name="T33" fmla="*/ 2147483647 h 1502"/>
              <a:gd name="T34" fmla="*/ 2147483647 w 446"/>
              <a:gd name="T35" fmla="*/ 2147483647 h 1502"/>
              <a:gd name="T36" fmla="*/ 2147483647 w 446"/>
              <a:gd name="T37" fmla="*/ 2147483647 h 1502"/>
              <a:gd name="T38" fmla="*/ 2147483647 w 446"/>
              <a:gd name="T39" fmla="*/ 2147483647 h 1502"/>
              <a:gd name="T40" fmla="*/ 2147483647 w 446"/>
              <a:gd name="T41" fmla="*/ 2147483647 h 1502"/>
              <a:gd name="T42" fmla="*/ 2147483647 w 446"/>
              <a:gd name="T43" fmla="*/ 2147483647 h 1502"/>
              <a:gd name="T44" fmla="*/ 2147483647 w 446"/>
              <a:gd name="T45" fmla="*/ 2147483647 h 1502"/>
              <a:gd name="T46" fmla="*/ 2147483647 w 446"/>
              <a:gd name="T47" fmla="*/ 2147483647 h 1502"/>
              <a:gd name="T48" fmla="*/ 2147483647 w 446"/>
              <a:gd name="T49" fmla="*/ 2147483647 h 1502"/>
              <a:gd name="T50" fmla="*/ 2147483647 w 446"/>
              <a:gd name="T51" fmla="*/ 2147483647 h 1502"/>
              <a:gd name="T52" fmla="*/ 2147483647 w 446"/>
              <a:gd name="T53" fmla="*/ 2147483647 h 1502"/>
              <a:gd name="T54" fmla="*/ 2147483647 w 446"/>
              <a:gd name="T55" fmla="*/ 2147483647 h 1502"/>
              <a:gd name="T56" fmla="*/ 2147483647 w 446"/>
              <a:gd name="T57" fmla="*/ 2147483647 h 1502"/>
              <a:gd name="T58" fmla="*/ 2147483647 w 446"/>
              <a:gd name="T59" fmla="*/ 2147483647 h 1502"/>
              <a:gd name="T60" fmla="*/ 2147483647 w 446"/>
              <a:gd name="T61" fmla="*/ 2147483647 h 1502"/>
              <a:gd name="T62" fmla="*/ 2147483647 w 446"/>
              <a:gd name="T63" fmla="*/ 2147483647 h 1502"/>
              <a:gd name="T64" fmla="*/ 2147483647 w 446"/>
              <a:gd name="T65" fmla="*/ 2147483647 h 1502"/>
              <a:gd name="T66" fmla="*/ 2147483647 w 446"/>
              <a:gd name="T67" fmla="*/ 2147483647 h 1502"/>
              <a:gd name="T68" fmla="*/ 2147483647 w 446"/>
              <a:gd name="T69" fmla="*/ 2147483647 h 1502"/>
              <a:gd name="T70" fmla="*/ 2147483647 w 446"/>
              <a:gd name="T71" fmla="*/ 2147483647 h 1502"/>
              <a:gd name="T72" fmla="*/ 2147483647 w 446"/>
              <a:gd name="T73" fmla="*/ 2147483647 h 15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46"/>
              <a:gd name="T112" fmla="*/ 0 h 1502"/>
              <a:gd name="T113" fmla="*/ 446 w 446"/>
              <a:gd name="T114" fmla="*/ 1502 h 15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46" h="1502">
                <a:moveTo>
                  <a:pt x="225" y="11"/>
                </a:moveTo>
                <a:lnTo>
                  <a:pt x="173" y="20"/>
                </a:lnTo>
                <a:lnTo>
                  <a:pt x="151" y="77"/>
                </a:lnTo>
                <a:lnTo>
                  <a:pt x="151" y="103"/>
                </a:lnTo>
                <a:lnTo>
                  <a:pt x="174" y="103"/>
                </a:lnTo>
                <a:lnTo>
                  <a:pt x="166" y="112"/>
                </a:lnTo>
                <a:lnTo>
                  <a:pt x="173" y="118"/>
                </a:lnTo>
                <a:lnTo>
                  <a:pt x="179" y="143"/>
                </a:lnTo>
                <a:lnTo>
                  <a:pt x="186" y="147"/>
                </a:lnTo>
                <a:lnTo>
                  <a:pt x="202" y="194"/>
                </a:lnTo>
                <a:lnTo>
                  <a:pt x="202" y="204"/>
                </a:lnTo>
                <a:lnTo>
                  <a:pt x="179" y="204"/>
                </a:lnTo>
                <a:lnTo>
                  <a:pt x="144" y="261"/>
                </a:lnTo>
                <a:lnTo>
                  <a:pt x="79" y="280"/>
                </a:lnTo>
                <a:lnTo>
                  <a:pt x="49" y="326"/>
                </a:lnTo>
                <a:lnTo>
                  <a:pt x="14" y="737"/>
                </a:lnTo>
                <a:lnTo>
                  <a:pt x="30" y="742"/>
                </a:lnTo>
                <a:lnTo>
                  <a:pt x="0" y="814"/>
                </a:lnTo>
                <a:lnTo>
                  <a:pt x="14" y="859"/>
                </a:lnTo>
                <a:lnTo>
                  <a:pt x="29" y="859"/>
                </a:lnTo>
                <a:lnTo>
                  <a:pt x="36" y="869"/>
                </a:lnTo>
                <a:lnTo>
                  <a:pt x="49" y="869"/>
                </a:lnTo>
                <a:lnTo>
                  <a:pt x="43" y="825"/>
                </a:lnTo>
                <a:lnTo>
                  <a:pt x="49" y="799"/>
                </a:lnTo>
                <a:lnTo>
                  <a:pt x="56" y="820"/>
                </a:lnTo>
                <a:lnTo>
                  <a:pt x="49" y="833"/>
                </a:lnTo>
                <a:lnTo>
                  <a:pt x="57" y="845"/>
                </a:lnTo>
                <a:lnTo>
                  <a:pt x="72" y="808"/>
                </a:lnTo>
                <a:lnTo>
                  <a:pt x="63" y="749"/>
                </a:lnTo>
                <a:lnTo>
                  <a:pt x="87" y="752"/>
                </a:lnTo>
                <a:lnTo>
                  <a:pt x="72" y="1126"/>
                </a:lnTo>
                <a:lnTo>
                  <a:pt x="145" y="1146"/>
                </a:lnTo>
                <a:lnTo>
                  <a:pt x="179" y="1362"/>
                </a:lnTo>
                <a:lnTo>
                  <a:pt x="173" y="1383"/>
                </a:lnTo>
                <a:lnTo>
                  <a:pt x="158" y="1475"/>
                </a:lnTo>
                <a:lnTo>
                  <a:pt x="158" y="1492"/>
                </a:lnTo>
                <a:lnTo>
                  <a:pt x="209" y="1502"/>
                </a:lnTo>
                <a:lnTo>
                  <a:pt x="229" y="1477"/>
                </a:lnTo>
                <a:lnTo>
                  <a:pt x="218" y="1396"/>
                </a:lnTo>
                <a:lnTo>
                  <a:pt x="209" y="1340"/>
                </a:lnTo>
                <a:lnTo>
                  <a:pt x="230" y="1155"/>
                </a:lnTo>
                <a:lnTo>
                  <a:pt x="237" y="1156"/>
                </a:lnTo>
                <a:lnTo>
                  <a:pt x="258" y="1224"/>
                </a:lnTo>
                <a:lnTo>
                  <a:pt x="244" y="1335"/>
                </a:lnTo>
                <a:lnTo>
                  <a:pt x="229" y="1345"/>
                </a:lnTo>
                <a:lnTo>
                  <a:pt x="258" y="1461"/>
                </a:lnTo>
                <a:lnTo>
                  <a:pt x="309" y="1476"/>
                </a:lnTo>
                <a:lnTo>
                  <a:pt x="317" y="1467"/>
                </a:lnTo>
                <a:lnTo>
                  <a:pt x="280" y="1347"/>
                </a:lnTo>
                <a:lnTo>
                  <a:pt x="339" y="1146"/>
                </a:lnTo>
                <a:lnTo>
                  <a:pt x="366" y="1130"/>
                </a:lnTo>
                <a:lnTo>
                  <a:pt x="366" y="1116"/>
                </a:lnTo>
                <a:lnTo>
                  <a:pt x="417" y="1119"/>
                </a:lnTo>
                <a:lnTo>
                  <a:pt x="432" y="1146"/>
                </a:lnTo>
                <a:lnTo>
                  <a:pt x="446" y="1130"/>
                </a:lnTo>
                <a:lnTo>
                  <a:pt x="395" y="765"/>
                </a:lnTo>
                <a:lnTo>
                  <a:pt x="403" y="767"/>
                </a:lnTo>
                <a:lnTo>
                  <a:pt x="403" y="692"/>
                </a:lnTo>
                <a:lnTo>
                  <a:pt x="410" y="682"/>
                </a:lnTo>
                <a:lnTo>
                  <a:pt x="396" y="505"/>
                </a:lnTo>
                <a:lnTo>
                  <a:pt x="380" y="293"/>
                </a:lnTo>
                <a:lnTo>
                  <a:pt x="296" y="252"/>
                </a:lnTo>
                <a:lnTo>
                  <a:pt x="272" y="204"/>
                </a:lnTo>
                <a:lnTo>
                  <a:pt x="295" y="164"/>
                </a:lnTo>
                <a:lnTo>
                  <a:pt x="309" y="168"/>
                </a:lnTo>
                <a:lnTo>
                  <a:pt x="317" y="148"/>
                </a:lnTo>
                <a:lnTo>
                  <a:pt x="317" y="126"/>
                </a:lnTo>
                <a:lnTo>
                  <a:pt x="339" y="123"/>
                </a:lnTo>
                <a:lnTo>
                  <a:pt x="344" y="63"/>
                </a:lnTo>
                <a:lnTo>
                  <a:pt x="324" y="20"/>
                </a:lnTo>
                <a:lnTo>
                  <a:pt x="301" y="6"/>
                </a:lnTo>
                <a:lnTo>
                  <a:pt x="270" y="6"/>
                </a:lnTo>
                <a:lnTo>
                  <a:pt x="246" y="0"/>
                </a:lnTo>
                <a:lnTo>
                  <a:pt x="225" y="11"/>
                </a:lnTo>
                <a:close/>
              </a:path>
            </a:pathLst>
          </a:custGeom>
          <a:solidFill>
            <a:srgbClr val="F0A9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Freeform 43"/>
          <p:cNvSpPr>
            <a:spLocks/>
          </p:cNvSpPr>
          <p:nvPr/>
        </p:nvSpPr>
        <p:spPr bwMode="auto">
          <a:xfrm flipH="1">
            <a:off x="1219200" y="5105400"/>
            <a:ext cx="355600" cy="1193800"/>
          </a:xfrm>
          <a:custGeom>
            <a:avLst/>
            <a:gdLst>
              <a:gd name="T0" fmla="*/ 2147483647 w 450"/>
              <a:gd name="T1" fmla="*/ 0 h 1506"/>
              <a:gd name="T2" fmla="*/ 2147483647 w 450"/>
              <a:gd name="T3" fmla="*/ 2147483647 h 1506"/>
              <a:gd name="T4" fmla="*/ 2147483647 w 450"/>
              <a:gd name="T5" fmla="*/ 2147483647 h 1506"/>
              <a:gd name="T6" fmla="*/ 2147483647 w 450"/>
              <a:gd name="T7" fmla="*/ 2147483647 h 1506"/>
              <a:gd name="T8" fmla="*/ 2147483647 w 450"/>
              <a:gd name="T9" fmla="*/ 2147483647 h 1506"/>
              <a:gd name="T10" fmla="*/ 2147483647 w 450"/>
              <a:gd name="T11" fmla="*/ 2147483647 h 1506"/>
              <a:gd name="T12" fmla="*/ 2147483647 w 450"/>
              <a:gd name="T13" fmla="*/ 2147483647 h 1506"/>
              <a:gd name="T14" fmla="*/ 2147483647 w 450"/>
              <a:gd name="T15" fmla="*/ 2147483647 h 1506"/>
              <a:gd name="T16" fmla="*/ 2147483647 w 450"/>
              <a:gd name="T17" fmla="*/ 2147483647 h 1506"/>
              <a:gd name="T18" fmla="*/ 2147483647 w 450"/>
              <a:gd name="T19" fmla="*/ 2147483647 h 1506"/>
              <a:gd name="T20" fmla="*/ 2147483647 w 450"/>
              <a:gd name="T21" fmla="*/ 2147483647 h 1506"/>
              <a:gd name="T22" fmla="*/ 2147483647 w 450"/>
              <a:gd name="T23" fmla="*/ 2147483647 h 1506"/>
              <a:gd name="T24" fmla="*/ 2147483647 w 450"/>
              <a:gd name="T25" fmla="*/ 2147483647 h 1506"/>
              <a:gd name="T26" fmla="*/ 2147483647 w 450"/>
              <a:gd name="T27" fmla="*/ 2147483647 h 1506"/>
              <a:gd name="T28" fmla="*/ 2147483647 w 450"/>
              <a:gd name="T29" fmla="*/ 2147483647 h 1506"/>
              <a:gd name="T30" fmla="*/ 2147483647 w 450"/>
              <a:gd name="T31" fmla="*/ 2147483647 h 1506"/>
              <a:gd name="T32" fmla="*/ 2147483647 w 450"/>
              <a:gd name="T33" fmla="*/ 2147483647 h 1506"/>
              <a:gd name="T34" fmla="*/ 2147483647 w 450"/>
              <a:gd name="T35" fmla="*/ 2147483647 h 1506"/>
              <a:gd name="T36" fmla="*/ 2147483647 w 450"/>
              <a:gd name="T37" fmla="*/ 2147483647 h 1506"/>
              <a:gd name="T38" fmla="*/ 2147483647 w 450"/>
              <a:gd name="T39" fmla="*/ 2147483647 h 1506"/>
              <a:gd name="T40" fmla="*/ 2147483647 w 450"/>
              <a:gd name="T41" fmla="*/ 2147483647 h 1506"/>
              <a:gd name="T42" fmla="*/ 2147483647 w 450"/>
              <a:gd name="T43" fmla="*/ 2147483647 h 1506"/>
              <a:gd name="T44" fmla="*/ 2147483647 w 450"/>
              <a:gd name="T45" fmla="*/ 2147483647 h 1506"/>
              <a:gd name="T46" fmla="*/ 2147483647 w 450"/>
              <a:gd name="T47" fmla="*/ 2147483647 h 1506"/>
              <a:gd name="T48" fmla="*/ 2147483647 w 450"/>
              <a:gd name="T49" fmla="*/ 2147483647 h 1506"/>
              <a:gd name="T50" fmla="*/ 2147483647 w 450"/>
              <a:gd name="T51" fmla="*/ 2147483647 h 1506"/>
              <a:gd name="T52" fmla="*/ 2147483647 w 450"/>
              <a:gd name="T53" fmla="*/ 2147483647 h 1506"/>
              <a:gd name="T54" fmla="*/ 2147483647 w 450"/>
              <a:gd name="T55" fmla="*/ 2147483647 h 1506"/>
              <a:gd name="T56" fmla="*/ 0 w 450"/>
              <a:gd name="T57" fmla="*/ 2147483647 h 1506"/>
              <a:gd name="T58" fmla="*/ 2147483647 w 450"/>
              <a:gd name="T59" fmla="*/ 2147483647 h 1506"/>
              <a:gd name="T60" fmla="*/ 2147483647 w 450"/>
              <a:gd name="T61" fmla="*/ 2147483647 h 1506"/>
              <a:gd name="T62" fmla="*/ 2147483647 w 450"/>
              <a:gd name="T63" fmla="*/ 2147483647 h 1506"/>
              <a:gd name="T64" fmla="*/ 2147483647 w 450"/>
              <a:gd name="T65" fmla="*/ 2147483647 h 1506"/>
              <a:gd name="T66" fmla="*/ 2147483647 w 450"/>
              <a:gd name="T67" fmla="*/ 2147483647 h 1506"/>
              <a:gd name="T68" fmla="*/ 2147483647 w 450"/>
              <a:gd name="T69" fmla="*/ 2147483647 h 1506"/>
              <a:gd name="T70" fmla="*/ 2147483647 w 450"/>
              <a:gd name="T71" fmla="*/ 2147483647 h 1506"/>
              <a:gd name="T72" fmla="*/ 2147483647 w 450"/>
              <a:gd name="T73" fmla="*/ 2147483647 h 15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0"/>
              <a:gd name="T112" fmla="*/ 0 h 1506"/>
              <a:gd name="T113" fmla="*/ 450 w 450"/>
              <a:gd name="T114" fmla="*/ 1506 h 150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0" h="1506">
                <a:moveTo>
                  <a:pt x="112" y="20"/>
                </a:moveTo>
                <a:lnTo>
                  <a:pt x="167" y="0"/>
                </a:lnTo>
                <a:lnTo>
                  <a:pt x="225" y="11"/>
                </a:lnTo>
                <a:lnTo>
                  <a:pt x="266" y="49"/>
                </a:lnTo>
                <a:lnTo>
                  <a:pt x="280" y="95"/>
                </a:lnTo>
                <a:lnTo>
                  <a:pt x="268" y="151"/>
                </a:lnTo>
                <a:lnTo>
                  <a:pt x="287" y="182"/>
                </a:lnTo>
                <a:lnTo>
                  <a:pt x="315" y="197"/>
                </a:lnTo>
                <a:lnTo>
                  <a:pt x="394" y="230"/>
                </a:lnTo>
                <a:lnTo>
                  <a:pt x="416" y="252"/>
                </a:lnTo>
                <a:lnTo>
                  <a:pt x="450" y="493"/>
                </a:lnTo>
                <a:lnTo>
                  <a:pt x="436" y="542"/>
                </a:lnTo>
                <a:lnTo>
                  <a:pt x="353" y="562"/>
                </a:lnTo>
                <a:lnTo>
                  <a:pt x="366" y="790"/>
                </a:lnTo>
                <a:lnTo>
                  <a:pt x="311" y="811"/>
                </a:lnTo>
                <a:lnTo>
                  <a:pt x="295" y="979"/>
                </a:lnTo>
                <a:lnTo>
                  <a:pt x="306" y="1271"/>
                </a:lnTo>
                <a:lnTo>
                  <a:pt x="311" y="1431"/>
                </a:lnTo>
                <a:lnTo>
                  <a:pt x="296" y="1436"/>
                </a:lnTo>
                <a:lnTo>
                  <a:pt x="296" y="1449"/>
                </a:lnTo>
                <a:lnTo>
                  <a:pt x="252" y="1477"/>
                </a:lnTo>
                <a:lnTo>
                  <a:pt x="226" y="1498"/>
                </a:lnTo>
                <a:lnTo>
                  <a:pt x="208" y="1504"/>
                </a:lnTo>
                <a:lnTo>
                  <a:pt x="187" y="1506"/>
                </a:lnTo>
                <a:lnTo>
                  <a:pt x="165" y="1499"/>
                </a:lnTo>
                <a:lnTo>
                  <a:pt x="161" y="1492"/>
                </a:lnTo>
                <a:lnTo>
                  <a:pt x="165" y="1481"/>
                </a:lnTo>
                <a:lnTo>
                  <a:pt x="175" y="1467"/>
                </a:lnTo>
                <a:lnTo>
                  <a:pt x="190" y="1448"/>
                </a:lnTo>
                <a:lnTo>
                  <a:pt x="211" y="1430"/>
                </a:lnTo>
                <a:lnTo>
                  <a:pt x="196" y="1437"/>
                </a:lnTo>
                <a:lnTo>
                  <a:pt x="196" y="1416"/>
                </a:lnTo>
                <a:lnTo>
                  <a:pt x="132" y="1445"/>
                </a:lnTo>
                <a:lnTo>
                  <a:pt x="108" y="1445"/>
                </a:lnTo>
                <a:lnTo>
                  <a:pt x="100" y="1437"/>
                </a:lnTo>
                <a:lnTo>
                  <a:pt x="100" y="1427"/>
                </a:lnTo>
                <a:lnTo>
                  <a:pt x="102" y="1418"/>
                </a:lnTo>
                <a:lnTo>
                  <a:pt x="108" y="1406"/>
                </a:lnTo>
                <a:lnTo>
                  <a:pt x="122" y="1392"/>
                </a:lnTo>
                <a:lnTo>
                  <a:pt x="135" y="1379"/>
                </a:lnTo>
                <a:lnTo>
                  <a:pt x="119" y="1376"/>
                </a:lnTo>
                <a:lnTo>
                  <a:pt x="104" y="1235"/>
                </a:lnTo>
                <a:lnTo>
                  <a:pt x="98" y="1009"/>
                </a:lnTo>
                <a:lnTo>
                  <a:pt x="72" y="822"/>
                </a:lnTo>
                <a:lnTo>
                  <a:pt x="66" y="772"/>
                </a:lnTo>
                <a:lnTo>
                  <a:pt x="58" y="743"/>
                </a:lnTo>
                <a:lnTo>
                  <a:pt x="77" y="630"/>
                </a:lnTo>
                <a:lnTo>
                  <a:pt x="84" y="581"/>
                </a:lnTo>
                <a:lnTo>
                  <a:pt x="71" y="586"/>
                </a:lnTo>
                <a:lnTo>
                  <a:pt x="63" y="580"/>
                </a:lnTo>
                <a:lnTo>
                  <a:pt x="58" y="580"/>
                </a:lnTo>
                <a:lnTo>
                  <a:pt x="47" y="572"/>
                </a:lnTo>
                <a:lnTo>
                  <a:pt x="34" y="573"/>
                </a:lnTo>
                <a:lnTo>
                  <a:pt x="28" y="562"/>
                </a:lnTo>
                <a:lnTo>
                  <a:pt x="21" y="559"/>
                </a:lnTo>
                <a:lnTo>
                  <a:pt x="17" y="549"/>
                </a:lnTo>
                <a:lnTo>
                  <a:pt x="7" y="542"/>
                </a:lnTo>
                <a:lnTo>
                  <a:pt x="0" y="529"/>
                </a:lnTo>
                <a:lnTo>
                  <a:pt x="24" y="479"/>
                </a:lnTo>
                <a:lnTo>
                  <a:pt x="14" y="446"/>
                </a:lnTo>
                <a:lnTo>
                  <a:pt x="57" y="479"/>
                </a:lnTo>
                <a:lnTo>
                  <a:pt x="121" y="258"/>
                </a:lnTo>
                <a:lnTo>
                  <a:pt x="171" y="215"/>
                </a:lnTo>
                <a:lnTo>
                  <a:pt x="161" y="204"/>
                </a:lnTo>
                <a:lnTo>
                  <a:pt x="119" y="197"/>
                </a:lnTo>
                <a:lnTo>
                  <a:pt x="114" y="169"/>
                </a:lnTo>
                <a:lnTo>
                  <a:pt x="127" y="162"/>
                </a:lnTo>
                <a:lnTo>
                  <a:pt x="111" y="160"/>
                </a:lnTo>
                <a:lnTo>
                  <a:pt x="113" y="149"/>
                </a:lnTo>
                <a:lnTo>
                  <a:pt x="97" y="144"/>
                </a:lnTo>
                <a:lnTo>
                  <a:pt x="109" y="108"/>
                </a:lnTo>
                <a:lnTo>
                  <a:pt x="98" y="102"/>
                </a:lnTo>
                <a:lnTo>
                  <a:pt x="104" y="55"/>
                </a:lnTo>
                <a:lnTo>
                  <a:pt x="93" y="53"/>
                </a:lnTo>
                <a:lnTo>
                  <a:pt x="112" y="20"/>
                </a:lnTo>
                <a:close/>
              </a:path>
            </a:pathLst>
          </a:custGeom>
          <a:solidFill>
            <a:srgbClr val="3F7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44"/>
          <p:cNvSpPr>
            <a:spLocks/>
          </p:cNvSpPr>
          <p:nvPr/>
        </p:nvSpPr>
        <p:spPr bwMode="auto">
          <a:xfrm flipH="1">
            <a:off x="1600200" y="5029200"/>
            <a:ext cx="255588" cy="1200150"/>
          </a:xfrm>
          <a:custGeom>
            <a:avLst/>
            <a:gdLst>
              <a:gd name="T0" fmla="*/ 2147483647 w 322"/>
              <a:gd name="T1" fmla="*/ 2147483647 h 1512"/>
              <a:gd name="T2" fmla="*/ 2147483647 w 322"/>
              <a:gd name="T3" fmla="*/ 2147483647 h 1512"/>
              <a:gd name="T4" fmla="*/ 2147483647 w 322"/>
              <a:gd name="T5" fmla="*/ 0 h 1512"/>
              <a:gd name="T6" fmla="*/ 2147483647 w 322"/>
              <a:gd name="T7" fmla="*/ 2147483647 h 1512"/>
              <a:gd name="T8" fmla="*/ 2147483647 w 322"/>
              <a:gd name="T9" fmla="*/ 2147483647 h 1512"/>
              <a:gd name="T10" fmla="*/ 2147483647 w 322"/>
              <a:gd name="T11" fmla="*/ 2147483647 h 1512"/>
              <a:gd name="T12" fmla="*/ 2147483647 w 322"/>
              <a:gd name="T13" fmla="*/ 2147483647 h 1512"/>
              <a:gd name="T14" fmla="*/ 2147483647 w 322"/>
              <a:gd name="T15" fmla="*/ 2147483647 h 1512"/>
              <a:gd name="T16" fmla="*/ 2147483647 w 322"/>
              <a:gd name="T17" fmla="*/ 2147483647 h 1512"/>
              <a:gd name="T18" fmla="*/ 0 w 322"/>
              <a:gd name="T19" fmla="*/ 2147483647 h 1512"/>
              <a:gd name="T20" fmla="*/ 0 w 322"/>
              <a:gd name="T21" fmla="*/ 2147483647 h 1512"/>
              <a:gd name="T22" fmla="*/ 2147483647 w 322"/>
              <a:gd name="T23" fmla="*/ 2147483647 h 1512"/>
              <a:gd name="T24" fmla="*/ 2147483647 w 322"/>
              <a:gd name="T25" fmla="*/ 2147483647 h 1512"/>
              <a:gd name="T26" fmla="*/ 2147483647 w 322"/>
              <a:gd name="T27" fmla="*/ 2147483647 h 1512"/>
              <a:gd name="T28" fmla="*/ 2147483647 w 322"/>
              <a:gd name="T29" fmla="*/ 2147483647 h 1512"/>
              <a:gd name="T30" fmla="*/ 2147483647 w 322"/>
              <a:gd name="T31" fmla="*/ 2147483647 h 1512"/>
              <a:gd name="T32" fmla="*/ 2147483647 w 322"/>
              <a:gd name="T33" fmla="*/ 2147483647 h 1512"/>
              <a:gd name="T34" fmla="*/ 2147483647 w 322"/>
              <a:gd name="T35" fmla="*/ 2147483647 h 1512"/>
              <a:gd name="T36" fmla="*/ 2147483647 w 322"/>
              <a:gd name="T37" fmla="*/ 2147483647 h 1512"/>
              <a:gd name="T38" fmla="*/ 2147483647 w 322"/>
              <a:gd name="T39" fmla="*/ 2147483647 h 1512"/>
              <a:gd name="T40" fmla="*/ 2147483647 w 322"/>
              <a:gd name="T41" fmla="*/ 2147483647 h 1512"/>
              <a:gd name="T42" fmla="*/ 2147483647 w 322"/>
              <a:gd name="T43" fmla="*/ 2147483647 h 1512"/>
              <a:gd name="T44" fmla="*/ 2147483647 w 322"/>
              <a:gd name="T45" fmla="*/ 2147483647 h 1512"/>
              <a:gd name="T46" fmla="*/ 2147483647 w 322"/>
              <a:gd name="T47" fmla="*/ 2147483647 h 1512"/>
              <a:gd name="T48" fmla="*/ 2147483647 w 322"/>
              <a:gd name="T49" fmla="*/ 2147483647 h 1512"/>
              <a:gd name="T50" fmla="*/ 2147483647 w 322"/>
              <a:gd name="T51" fmla="*/ 2147483647 h 1512"/>
              <a:gd name="T52" fmla="*/ 2147483647 w 322"/>
              <a:gd name="T53" fmla="*/ 2147483647 h 1512"/>
              <a:gd name="T54" fmla="*/ 2147483647 w 322"/>
              <a:gd name="T55" fmla="*/ 2147483647 h 1512"/>
              <a:gd name="T56" fmla="*/ 2147483647 w 322"/>
              <a:gd name="T57" fmla="*/ 2147483647 h 1512"/>
              <a:gd name="T58" fmla="*/ 2147483647 w 322"/>
              <a:gd name="T59" fmla="*/ 2147483647 h 1512"/>
              <a:gd name="T60" fmla="*/ 2147483647 w 322"/>
              <a:gd name="T61" fmla="*/ 2147483647 h 1512"/>
              <a:gd name="T62" fmla="*/ 2147483647 w 322"/>
              <a:gd name="T63" fmla="*/ 2147483647 h 1512"/>
              <a:gd name="T64" fmla="*/ 2147483647 w 322"/>
              <a:gd name="T65" fmla="*/ 2147483647 h 1512"/>
              <a:gd name="T66" fmla="*/ 2147483647 w 322"/>
              <a:gd name="T67" fmla="*/ 2147483647 h 1512"/>
              <a:gd name="T68" fmla="*/ 2147483647 w 322"/>
              <a:gd name="T69" fmla="*/ 2147483647 h 1512"/>
              <a:gd name="T70" fmla="*/ 2147483647 w 322"/>
              <a:gd name="T71" fmla="*/ 2147483647 h 1512"/>
              <a:gd name="T72" fmla="*/ 2147483647 w 322"/>
              <a:gd name="T73" fmla="*/ 2147483647 h 1512"/>
              <a:gd name="T74" fmla="*/ 2147483647 w 322"/>
              <a:gd name="T75" fmla="*/ 2147483647 h 1512"/>
              <a:gd name="T76" fmla="*/ 2147483647 w 322"/>
              <a:gd name="T77" fmla="*/ 2147483647 h 1512"/>
              <a:gd name="T78" fmla="*/ 2147483647 w 322"/>
              <a:gd name="T79" fmla="*/ 2147483647 h 1512"/>
              <a:gd name="T80" fmla="*/ 2147483647 w 322"/>
              <a:gd name="T81" fmla="*/ 2147483647 h 1512"/>
              <a:gd name="T82" fmla="*/ 2147483647 w 322"/>
              <a:gd name="T83" fmla="*/ 2147483647 h 1512"/>
              <a:gd name="T84" fmla="*/ 2147483647 w 322"/>
              <a:gd name="T85" fmla="*/ 2147483647 h 1512"/>
              <a:gd name="T86" fmla="*/ 2147483647 w 322"/>
              <a:gd name="T87" fmla="*/ 2147483647 h 1512"/>
              <a:gd name="T88" fmla="*/ 2147483647 w 322"/>
              <a:gd name="T89" fmla="*/ 2147483647 h 1512"/>
              <a:gd name="T90" fmla="*/ 2147483647 w 322"/>
              <a:gd name="T91" fmla="*/ 2147483647 h 1512"/>
              <a:gd name="T92" fmla="*/ 2147483647 w 322"/>
              <a:gd name="T93" fmla="*/ 2147483647 h 1512"/>
              <a:gd name="T94" fmla="*/ 2147483647 w 322"/>
              <a:gd name="T95" fmla="*/ 2147483647 h 1512"/>
              <a:gd name="T96" fmla="*/ 2147483647 w 322"/>
              <a:gd name="T97" fmla="*/ 2147483647 h 1512"/>
              <a:gd name="T98" fmla="*/ 2147483647 w 322"/>
              <a:gd name="T99" fmla="*/ 2147483647 h 1512"/>
              <a:gd name="T100" fmla="*/ 2147483647 w 322"/>
              <a:gd name="T101" fmla="*/ 2147483647 h 1512"/>
              <a:gd name="T102" fmla="*/ 2147483647 w 322"/>
              <a:gd name="T103" fmla="*/ 2147483647 h 1512"/>
              <a:gd name="T104" fmla="*/ 2147483647 w 322"/>
              <a:gd name="T105" fmla="*/ 2147483647 h 1512"/>
              <a:gd name="T106" fmla="*/ 2147483647 w 322"/>
              <a:gd name="T107" fmla="*/ 2147483647 h 1512"/>
              <a:gd name="T108" fmla="*/ 2147483647 w 322"/>
              <a:gd name="T109" fmla="*/ 2147483647 h 1512"/>
              <a:gd name="T110" fmla="*/ 2147483647 w 322"/>
              <a:gd name="T111" fmla="*/ 2147483647 h 1512"/>
              <a:gd name="T112" fmla="*/ 2147483647 w 322"/>
              <a:gd name="T113" fmla="*/ 2147483647 h 1512"/>
              <a:gd name="T114" fmla="*/ 2147483647 w 322"/>
              <a:gd name="T115" fmla="*/ 2147483647 h 1512"/>
              <a:gd name="T116" fmla="*/ 2147483647 w 322"/>
              <a:gd name="T117" fmla="*/ 2147483647 h 15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2"/>
              <a:gd name="T178" fmla="*/ 0 h 1512"/>
              <a:gd name="T179" fmla="*/ 322 w 322"/>
              <a:gd name="T180" fmla="*/ 1512 h 15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2" h="1512">
                <a:moveTo>
                  <a:pt x="209" y="23"/>
                </a:moveTo>
                <a:lnTo>
                  <a:pt x="133" y="1"/>
                </a:lnTo>
                <a:lnTo>
                  <a:pt x="78" y="0"/>
                </a:lnTo>
                <a:lnTo>
                  <a:pt x="28" y="14"/>
                </a:lnTo>
                <a:lnTo>
                  <a:pt x="8" y="65"/>
                </a:lnTo>
                <a:lnTo>
                  <a:pt x="8" y="111"/>
                </a:lnTo>
                <a:lnTo>
                  <a:pt x="37" y="164"/>
                </a:lnTo>
                <a:lnTo>
                  <a:pt x="58" y="163"/>
                </a:lnTo>
                <a:lnTo>
                  <a:pt x="27" y="224"/>
                </a:lnTo>
                <a:lnTo>
                  <a:pt x="0" y="324"/>
                </a:lnTo>
                <a:lnTo>
                  <a:pt x="0" y="411"/>
                </a:lnTo>
                <a:lnTo>
                  <a:pt x="8" y="521"/>
                </a:lnTo>
                <a:lnTo>
                  <a:pt x="28" y="629"/>
                </a:lnTo>
                <a:lnTo>
                  <a:pt x="66" y="635"/>
                </a:lnTo>
                <a:lnTo>
                  <a:pt x="66" y="668"/>
                </a:lnTo>
                <a:lnTo>
                  <a:pt x="85" y="681"/>
                </a:lnTo>
                <a:lnTo>
                  <a:pt x="85" y="790"/>
                </a:lnTo>
                <a:lnTo>
                  <a:pt x="105" y="811"/>
                </a:lnTo>
                <a:lnTo>
                  <a:pt x="105" y="1014"/>
                </a:lnTo>
                <a:lnTo>
                  <a:pt x="105" y="1143"/>
                </a:lnTo>
                <a:lnTo>
                  <a:pt x="76" y="1286"/>
                </a:lnTo>
                <a:lnTo>
                  <a:pt x="64" y="1470"/>
                </a:lnTo>
                <a:lnTo>
                  <a:pt x="96" y="1484"/>
                </a:lnTo>
                <a:lnTo>
                  <a:pt x="96" y="1505"/>
                </a:lnTo>
                <a:lnTo>
                  <a:pt x="151" y="1505"/>
                </a:lnTo>
                <a:lnTo>
                  <a:pt x="159" y="1498"/>
                </a:lnTo>
                <a:lnTo>
                  <a:pt x="181" y="1498"/>
                </a:lnTo>
                <a:lnTo>
                  <a:pt x="182" y="1512"/>
                </a:lnTo>
                <a:lnTo>
                  <a:pt x="220" y="1505"/>
                </a:lnTo>
                <a:lnTo>
                  <a:pt x="305" y="1498"/>
                </a:lnTo>
                <a:lnTo>
                  <a:pt x="305" y="1485"/>
                </a:lnTo>
                <a:lnTo>
                  <a:pt x="228" y="1457"/>
                </a:lnTo>
                <a:lnTo>
                  <a:pt x="228" y="1430"/>
                </a:lnTo>
                <a:lnTo>
                  <a:pt x="295" y="1417"/>
                </a:lnTo>
                <a:lnTo>
                  <a:pt x="295" y="1397"/>
                </a:lnTo>
                <a:lnTo>
                  <a:pt x="247" y="1370"/>
                </a:lnTo>
                <a:lnTo>
                  <a:pt x="247" y="1164"/>
                </a:lnTo>
                <a:lnTo>
                  <a:pt x="267" y="976"/>
                </a:lnTo>
                <a:lnTo>
                  <a:pt x="260" y="786"/>
                </a:lnTo>
                <a:lnTo>
                  <a:pt x="258" y="681"/>
                </a:lnTo>
                <a:lnTo>
                  <a:pt x="266" y="647"/>
                </a:lnTo>
                <a:lnTo>
                  <a:pt x="266" y="500"/>
                </a:lnTo>
                <a:lnTo>
                  <a:pt x="321" y="467"/>
                </a:lnTo>
                <a:lnTo>
                  <a:pt x="322" y="446"/>
                </a:lnTo>
                <a:lnTo>
                  <a:pt x="200" y="245"/>
                </a:lnTo>
                <a:lnTo>
                  <a:pt x="142" y="218"/>
                </a:lnTo>
                <a:lnTo>
                  <a:pt x="150" y="205"/>
                </a:lnTo>
                <a:lnTo>
                  <a:pt x="190" y="198"/>
                </a:lnTo>
                <a:lnTo>
                  <a:pt x="190" y="184"/>
                </a:lnTo>
                <a:lnTo>
                  <a:pt x="200" y="179"/>
                </a:lnTo>
                <a:lnTo>
                  <a:pt x="200" y="164"/>
                </a:lnTo>
                <a:lnTo>
                  <a:pt x="209" y="157"/>
                </a:lnTo>
                <a:lnTo>
                  <a:pt x="200" y="150"/>
                </a:lnTo>
                <a:lnTo>
                  <a:pt x="208" y="145"/>
                </a:lnTo>
                <a:lnTo>
                  <a:pt x="190" y="111"/>
                </a:lnTo>
                <a:lnTo>
                  <a:pt x="200" y="91"/>
                </a:lnTo>
                <a:lnTo>
                  <a:pt x="190" y="70"/>
                </a:lnTo>
                <a:lnTo>
                  <a:pt x="208" y="57"/>
                </a:lnTo>
                <a:lnTo>
                  <a:pt x="209" y="23"/>
                </a:lnTo>
                <a:close/>
              </a:path>
            </a:pathLst>
          </a:custGeom>
          <a:solidFill>
            <a:srgbClr val="50DB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46"/>
          <p:cNvSpPr txBox="1">
            <a:spLocks noChangeArrowheads="1"/>
          </p:cNvSpPr>
          <p:nvPr/>
        </p:nvSpPr>
        <p:spPr bwMode="auto">
          <a:xfrm>
            <a:off x="1066800" y="6400800"/>
            <a:ext cx="281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Sample (statistic)</a:t>
            </a:r>
          </a:p>
        </p:txBody>
      </p:sp>
      <p:sp>
        <p:nvSpPr>
          <p:cNvPr id="10258" name="Text Box 47"/>
          <p:cNvSpPr txBox="1">
            <a:spLocks noChangeArrowheads="1"/>
          </p:cNvSpPr>
          <p:nvPr/>
        </p:nvSpPr>
        <p:spPr bwMode="auto">
          <a:xfrm>
            <a:off x="5410200" y="41148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Population (parameter)</a:t>
            </a:r>
          </a:p>
        </p:txBody>
      </p:sp>
      <p:sp>
        <p:nvSpPr>
          <p:cNvPr id="10259" name="Line 48"/>
          <p:cNvSpPr>
            <a:spLocks noChangeShapeType="1"/>
          </p:cNvSpPr>
          <p:nvPr/>
        </p:nvSpPr>
        <p:spPr bwMode="auto">
          <a:xfrm flipV="1">
            <a:off x="2590800" y="4114800"/>
            <a:ext cx="1905000" cy="1219200"/>
          </a:xfrm>
          <a:prstGeom prst="line">
            <a:avLst/>
          </a:prstGeom>
          <a:noFill/>
          <a:ln w="28575">
            <a:solidFill>
              <a:srgbClr val="F0A9F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87"/>
          <p:cNvSpPr>
            <a:spLocks/>
          </p:cNvSpPr>
          <p:nvPr/>
        </p:nvSpPr>
        <p:spPr bwMode="auto">
          <a:xfrm>
            <a:off x="6324600" y="1905000"/>
            <a:ext cx="109538" cy="363538"/>
          </a:xfrm>
          <a:custGeom>
            <a:avLst/>
            <a:gdLst>
              <a:gd name="T0" fmla="*/ 2147483647 w 137"/>
              <a:gd name="T1" fmla="*/ 2147483647 h 459"/>
              <a:gd name="T2" fmla="*/ 2147483647 w 137"/>
              <a:gd name="T3" fmla="*/ 0 h 459"/>
              <a:gd name="T4" fmla="*/ 2147483647 w 137"/>
              <a:gd name="T5" fmla="*/ 2147483647 h 459"/>
              <a:gd name="T6" fmla="*/ 2147483647 w 137"/>
              <a:gd name="T7" fmla="*/ 2147483647 h 459"/>
              <a:gd name="T8" fmla="*/ 2147483647 w 137"/>
              <a:gd name="T9" fmla="*/ 2147483647 h 459"/>
              <a:gd name="T10" fmla="*/ 2147483647 w 137"/>
              <a:gd name="T11" fmla="*/ 2147483647 h 459"/>
              <a:gd name="T12" fmla="*/ 2147483647 w 137"/>
              <a:gd name="T13" fmla="*/ 2147483647 h 459"/>
              <a:gd name="T14" fmla="*/ 2147483647 w 137"/>
              <a:gd name="T15" fmla="*/ 2147483647 h 459"/>
              <a:gd name="T16" fmla="*/ 2147483647 w 137"/>
              <a:gd name="T17" fmla="*/ 2147483647 h 459"/>
              <a:gd name="T18" fmla="*/ 2147483647 w 137"/>
              <a:gd name="T19" fmla="*/ 2147483647 h 459"/>
              <a:gd name="T20" fmla="*/ 2147483647 w 137"/>
              <a:gd name="T21" fmla="*/ 2147483647 h 459"/>
              <a:gd name="T22" fmla="*/ 2147483647 w 137"/>
              <a:gd name="T23" fmla="*/ 2147483647 h 459"/>
              <a:gd name="T24" fmla="*/ 2147483647 w 137"/>
              <a:gd name="T25" fmla="*/ 2147483647 h 459"/>
              <a:gd name="T26" fmla="*/ 2147483647 w 137"/>
              <a:gd name="T27" fmla="*/ 2147483647 h 459"/>
              <a:gd name="T28" fmla="*/ 2147483647 w 137"/>
              <a:gd name="T29" fmla="*/ 2147483647 h 459"/>
              <a:gd name="T30" fmla="*/ 2147483647 w 137"/>
              <a:gd name="T31" fmla="*/ 2147483647 h 459"/>
              <a:gd name="T32" fmla="*/ 2147483647 w 137"/>
              <a:gd name="T33" fmla="*/ 2147483647 h 459"/>
              <a:gd name="T34" fmla="*/ 2147483647 w 137"/>
              <a:gd name="T35" fmla="*/ 2147483647 h 459"/>
              <a:gd name="T36" fmla="*/ 2147483647 w 137"/>
              <a:gd name="T37" fmla="*/ 2147483647 h 459"/>
              <a:gd name="T38" fmla="*/ 2147483647 w 137"/>
              <a:gd name="T39" fmla="*/ 2147483647 h 459"/>
              <a:gd name="T40" fmla="*/ 2147483647 w 137"/>
              <a:gd name="T41" fmla="*/ 2147483647 h 459"/>
              <a:gd name="T42" fmla="*/ 0 w 137"/>
              <a:gd name="T43" fmla="*/ 2147483647 h 459"/>
              <a:gd name="T44" fmla="*/ 2147483647 w 137"/>
              <a:gd name="T45" fmla="*/ 2147483647 h 459"/>
              <a:gd name="T46" fmla="*/ 2147483647 w 137"/>
              <a:gd name="T47" fmla="*/ 2147483647 h 459"/>
              <a:gd name="T48" fmla="*/ 2147483647 w 137"/>
              <a:gd name="T49" fmla="*/ 2147483647 h 459"/>
              <a:gd name="T50" fmla="*/ 2147483647 w 137"/>
              <a:gd name="T51" fmla="*/ 2147483647 h 459"/>
              <a:gd name="T52" fmla="*/ 2147483647 w 137"/>
              <a:gd name="T53" fmla="*/ 2147483647 h 459"/>
              <a:gd name="T54" fmla="*/ 2147483647 w 137"/>
              <a:gd name="T55" fmla="*/ 2147483647 h 459"/>
              <a:gd name="T56" fmla="*/ 2147483647 w 137"/>
              <a:gd name="T57" fmla="*/ 2147483647 h 459"/>
              <a:gd name="T58" fmla="*/ 2147483647 w 137"/>
              <a:gd name="T59" fmla="*/ 2147483647 h 459"/>
              <a:gd name="T60" fmla="*/ 2147483647 w 137"/>
              <a:gd name="T61" fmla="*/ 2147483647 h 459"/>
              <a:gd name="T62" fmla="*/ 2147483647 w 137"/>
              <a:gd name="T63" fmla="*/ 2147483647 h 459"/>
              <a:gd name="T64" fmla="*/ 2147483647 w 137"/>
              <a:gd name="T65" fmla="*/ 2147483647 h 459"/>
              <a:gd name="T66" fmla="*/ 2147483647 w 137"/>
              <a:gd name="T67" fmla="*/ 2147483647 h 459"/>
              <a:gd name="T68" fmla="*/ 2147483647 w 137"/>
              <a:gd name="T69" fmla="*/ 2147483647 h 459"/>
              <a:gd name="T70" fmla="*/ 2147483647 w 137"/>
              <a:gd name="T71" fmla="*/ 2147483647 h 459"/>
              <a:gd name="T72" fmla="*/ 2147483647 w 137"/>
              <a:gd name="T73" fmla="*/ 2147483647 h 459"/>
              <a:gd name="T74" fmla="*/ 2147483647 w 137"/>
              <a:gd name="T75" fmla="*/ 2147483647 h 459"/>
              <a:gd name="T76" fmla="*/ 2147483647 w 137"/>
              <a:gd name="T77" fmla="*/ 2147483647 h 459"/>
              <a:gd name="T78" fmla="*/ 2147483647 w 137"/>
              <a:gd name="T79" fmla="*/ 2147483647 h 459"/>
              <a:gd name="T80" fmla="*/ 2147483647 w 137"/>
              <a:gd name="T81" fmla="*/ 2147483647 h 459"/>
              <a:gd name="T82" fmla="*/ 2147483647 w 137"/>
              <a:gd name="T83" fmla="*/ 2147483647 h 459"/>
              <a:gd name="T84" fmla="*/ 2147483647 w 137"/>
              <a:gd name="T85" fmla="*/ 2147483647 h 459"/>
              <a:gd name="T86" fmla="*/ 2147483647 w 137"/>
              <a:gd name="T87" fmla="*/ 2147483647 h 459"/>
              <a:gd name="T88" fmla="*/ 2147483647 w 137"/>
              <a:gd name="T89" fmla="*/ 2147483647 h 459"/>
              <a:gd name="T90" fmla="*/ 2147483647 w 137"/>
              <a:gd name="T91" fmla="*/ 2147483647 h 459"/>
              <a:gd name="T92" fmla="*/ 2147483647 w 137"/>
              <a:gd name="T93" fmla="*/ 2147483647 h 459"/>
              <a:gd name="T94" fmla="*/ 2147483647 w 137"/>
              <a:gd name="T95" fmla="*/ 2147483647 h 459"/>
              <a:gd name="T96" fmla="*/ 2147483647 w 137"/>
              <a:gd name="T97" fmla="*/ 2147483647 h 459"/>
              <a:gd name="T98" fmla="*/ 2147483647 w 137"/>
              <a:gd name="T99" fmla="*/ 2147483647 h 459"/>
              <a:gd name="T100" fmla="*/ 2147483647 w 137"/>
              <a:gd name="T101" fmla="*/ 2147483647 h 459"/>
              <a:gd name="T102" fmla="*/ 2147483647 w 137"/>
              <a:gd name="T103" fmla="*/ 2147483647 h 459"/>
              <a:gd name="T104" fmla="*/ 2147483647 w 137"/>
              <a:gd name="T105" fmla="*/ 2147483647 h 459"/>
              <a:gd name="T106" fmla="*/ 2147483647 w 137"/>
              <a:gd name="T107" fmla="*/ 2147483647 h 459"/>
              <a:gd name="T108" fmla="*/ 2147483647 w 137"/>
              <a:gd name="T109" fmla="*/ 2147483647 h 459"/>
              <a:gd name="T110" fmla="*/ 2147483647 w 137"/>
              <a:gd name="T111" fmla="*/ 2147483647 h 459"/>
              <a:gd name="T112" fmla="*/ 2147483647 w 137"/>
              <a:gd name="T113" fmla="*/ 2147483647 h 459"/>
              <a:gd name="T114" fmla="*/ 2147483647 w 137"/>
              <a:gd name="T115" fmla="*/ 2147483647 h 459"/>
              <a:gd name="T116" fmla="*/ 2147483647 w 137"/>
              <a:gd name="T117" fmla="*/ 2147483647 h 4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459"/>
              <a:gd name="T179" fmla="*/ 137 w 137"/>
              <a:gd name="T180" fmla="*/ 459 h 4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459">
                <a:moveTo>
                  <a:pt x="54" y="6"/>
                </a:moveTo>
                <a:lnTo>
                  <a:pt x="27" y="0"/>
                </a:lnTo>
                <a:lnTo>
                  <a:pt x="17" y="12"/>
                </a:lnTo>
                <a:lnTo>
                  <a:pt x="12" y="7"/>
                </a:lnTo>
                <a:lnTo>
                  <a:pt x="4" y="27"/>
                </a:lnTo>
                <a:lnTo>
                  <a:pt x="19" y="41"/>
                </a:lnTo>
                <a:lnTo>
                  <a:pt x="20" y="51"/>
                </a:lnTo>
                <a:lnTo>
                  <a:pt x="24" y="52"/>
                </a:lnTo>
                <a:lnTo>
                  <a:pt x="27" y="62"/>
                </a:lnTo>
                <a:lnTo>
                  <a:pt x="37" y="65"/>
                </a:lnTo>
                <a:lnTo>
                  <a:pt x="37" y="68"/>
                </a:lnTo>
                <a:lnTo>
                  <a:pt x="19" y="83"/>
                </a:lnTo>
                <a:lnTo>
                  <a:pt x="4" y="148"/>
                </a:lnTo>
                <a:lnTo>
                  <a:pt x="17" y="165"/>
                </a:lnTo>
                <a:lnTo>
                  <a:pt x="17" y="286"/>
                </a:lnTo>
                <a:lnTo>
                  <a:pt x="30" y="291"/>
                </a:lnTo>
                <a:lnTo>
                  <a:pt x="34" y="310"/>
                </a:lnTo>
                <a:lnTo>
                  <a:pt x="39" y="361"/>
                </a:lnTo>
                <a:lnTo>
                  <a:pt x="39" y="389"/>
                </a:lnTo>
                <a:lnTo>
                  <a:pt x="17" y="406"/>
                </a:lnTo>
                <a:lnTo>
                  <a:pt x="1" y="414"/>
                </a:lnTo>
                <a:lnTo>
                  <a:pt x="0" y="419"/>
                </a:lnTo>
                <a:lnTo>
                  <a:pt x="35" y="411"/>
                </a:lnTo>
                <a:lnTo>
                  <a:pt x="39" y="406"/>
                </a:lnTo>
                <a:lnTo>
                  <a:pt x="43" y="411"/>
                </a:lnTo>
                <a:lnTo>
                  <a:pt x="46" y="411"/>
                </a:lnTo>
                <a:lnTo>
                  <a:pt x="51" y="392"/>
                </a:lnTo>
                <a:lnTo>
                  <a:pt x="54" y="304"/>
                </a:lnTo>
                <a:lnTo>
                  <a:pt x="61" y="304"/>
                </a:lnTo>
                <a:lnTo>
                  <a:pt x="80" y="382"/>
                </a:lnTo>
                <a:lnTo>
                  <a:pt x="80" y="429"/>
                </a:lnTo>
                <a:lnTo>
                  <a:pt x="88" y="454"/>
                </a:lnTo>
                <a:lnTo>
                  <a:pt x="96" y="459"/>
                </a:lnTo>
                <a:lnTo>
                  <a:pt x="99" y="446"/>
                </a:lnTo>
                <a:lnTo>
                  <a:pt x="95" y="433"/>
                </a:lnTo>
                <a:lnTo>
                  <a:pt x="88" y="402"/>
                </a:lnTo>
                <a:lnTo>
                  <a:pt x="87" y="293"/>
                </a:lnTo>
                <a:lnTo>
                  <a:pt x="81" y="184"/>
                </a:lnTo>
                <a:lnTo>
                  <a:pt x="93" y="175"/>
                </a:lnTo>
                <a:lnTo>
                  <a:pt x="93" y="160"/>
                </a:lnTo>
                <a:lnTo>
                  <a:pt x="93" y="130"/>
                </a:lnTo>
                <a:lnTo>
                  <a:pt x="107" y="138"/>
                </a:lnTo>
                <a:lnTo>
                  <a:pt x="95" y="157"/>
                </a:lnTo>
                <a:lnTo>
                  <a:pt x="95" y="173"/>
                </a:lnTo>
                <a:lnTo>
                  <a:pt x="108" y="163"/>
                </a:lnTo>
                <a:lnTo>
                  <a:pt x="116" y="152"/>
                </a:lnTo>
                <a:lnTo>
                  <a:pt x="123" y="155"/>
                </a:lnTo>
                <a:lnTo>
                  <a:pt x="137" y="136"/>
                </a:lnTo>
                <a:lnTo>
                  <a:pt x="137" y="130"/>
                </a:lnTo>
                <a:lnTo>
                  <a:pt x="130" y="128"/>
                </a:lnTo>
                <a:lnTo>
                  <a:pt x="113" y="108"/>
                </a:lnTo>
                <a:lnTo>
                  <a:pt x="95" y="91"/>
                </a:lnTo>
                <a:lnTo>
                  <a:pt x="71" y="69"/>
                </a:lnTo>
                <a:lnTo>
                  <a:pt x="54" y="62"/>
                </a:lnTo>
                <a:lnTo>
                  <a:pt x="54" y="49"/>
                </a:lnTo>
                <a:lnTo>
                  <a:pt x="61" y="41"/>
                </a:lnTo>
                <a:lnTo>
                  <a:pt x="61" y="23"/>
                </a:lnTo>
                <a:lnTo>
                  <a:pt x="65" y="20"/>
                </a:lnTo>
                <a:lnTo>
                  <a:pt x="54" y="6"/>
                </a:lnTo>
                <a:close/>
              </a:path>
            </a:pathLst>
          </a:custGeom>
          <a:solidFill>
            <a:srgbClr val="50DB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88"/>
          <p:cNvSpPr>
            <a:spLocks/>
          </p:cNvSpPr>
          <p:nvPr/>
        </p:nvSpPr>
        <p:spPr bwMode="auto">
          <a:xfrm>
            <a:off x="6477000" y="2057400"/>
            <a:ext cx="109538" cy="363538"/>
          </a:xfrm>
          <a:custGeom>
            <a:avLst/>
            <a:gdLst>
              <a:gd name="T0" fmla="*/ 2147483647 w 137"/>
              <a:gd name="T1" fmla="*/ 2147483647 h 459"/>
              <a:gd name="T2" fmla="*/ 2147483647 w 137"/>
              <a:gd name="T3" fmla="*/ 0 h 459"/>
              <a:gd name="T4" fmla="*/ 2147483647 w 137"/>
              <a:gd name="T5" fmla="*/ 2147483647 h 459"/>
              <a:gd name="T6" fmla="*/ 2147483647 w 137"/>
              <a:gd name="T7" fmla="*/ 2147483647 h 459"/>
              <a:gd name="T8" fmla="*/ 2147483647 w 137"/>
              <a:gd name="T9" fmla="*/ 2147483647 h 459"/>
              <a:gd name="T10" fmla="*/ 2147483647 w 137"/>
              <a:gd name="T11" fmla="*/ 2147483647 h 459"/>
              <a:gd name="T12" fmla="*/ 2147483647 w 137"/>
              <a:gd name="T13" fmla="*/ 2147483647 h 459"/>
              <a:gd name="T14" fmla="*/ 2147483647 w 137"/>
              <a:gd name="T15" fmla="*/ 2147483647 h 459"/>
              <a:gd name="T16" fmla="*/ 2147483647 w 137"/>
              <a:gd name="T17" fmla="*/ 2147483647 h 459"/>
              <a:gd name="T18" fmla="*/ 2147483647 w 137"/>
              <a:gd name="T19" fmla="*/ 2147483647 h 459"/>
              <a:gd name="T20" fmla="*/ 2147483647 w 137"/>
              <a:gd name="T21" fmla="*/ 2147483647 h 459"/>
              <a:gd name="T22" fmla="*/ 2147483647 w 137"/>
              <a:gd name="T23" fmla="*/ 2147483647 h 459"/>
              <a:gd name="T24" fmla="*/ 2147483647 w 137"/>
              <a:gd name="T25" fmla="*/ 2147483647 h 459"/>
              <a:gd name="T26" fmla="*/ 2147483647 w 137"/>
              <a:gd name="T27" fmla="*/ 2147483647 h 459"/>
              <a:gd name="T28" fmla="*/ 2147483647 w 137"/>
              <a:gd name="T29" fmla="*/ 2147483647 h 459"/>
              <a:gd name="T30" fmla="*/ 2147483647 w 137"/>
              <a:gd name="T31" fmla="*/ 2147483647 h 459"/>
              <a:gd name="T32" fmla="*/ 2147483647 w 137"/>
              <a:gd name="T33" fmla="*/ 2147483647 h 459"/>
              <a:gd name="T34" fmla="*/ 2147483647 w 137"/>
              <a:gd name="T35" fmla="*/ 2147483647 h 459"/>
              <a:gd name="T36" fmla="*/ 2147483647 w 137"/>
              <a:gd name="T37" fmla="*/ 2147483647 h 459"/>
              <a:gd name="T38" fmla="*/ 2147483647 w 137"/>
              <a:gd name="T39" fmla="*/ 2147483647 h 459"/>
              <a:gd name="T40" fmla="*/ 2147483647 w 137"/>
              <a:gd name="T41" fmla="*/ 2147483647 h 459"/>
              <a:gd name="T42" fmla="*/ 0 w 137"/>
              <a:gd name="T43" fmla="*/ 2147483647 h 459"/>
              <a:gd name="T44" fmla="*/ 2147483647 w 137"/>
              <a:gd name="T45" fmla="*/ 2147483647 h 459"/>
              <a:gd name="T46" fmla="*/ 2147483647 w 137"/>
              <a:gd name="T47" fmla="*/ 2147483647 h 459"/>
              <a:gd name="T48" fmla="*/ 2147483647 w 137"/>
              <a:gd name="T49" fmla="*/ 2147483647 h 459"/>
              <a:gd name="T50" fmla="*/ 2147483647 w 137"/>
              <a:gd name="T51" fmla="*/ 2147483647 h 459"/>
              <a:gd name="T52" fmla="*/ 2147483647 w 137"/>
              <a:gd name="T53" fmla="*/ 2147483647 h 459"/>
              <a:gd name="T54" fmla="*/ 2147483647 w 137"/>
              <a:gd name="T55" fmla="*/ 2147483647 h 459"/>
              <a:gd name="T56" fmla="*/ 2147483647 w 137"/>
              <a:gd name="T57" fmla="*/ 2147483647 h 459"/>
              <a:gd name="T58" fmla="*/ 2147483647 w 137"/>
              <a:gd name="T59" fmla="*/ 2147483647 h 459"/>
              <a:gd name="T60" fmla="*/ 2147483647 w 137"/>
              <a:gd name="T61" fmla="*/ 2147483647 h 459"/>
              <a:gd name="T62" fmla="*/ 2147483647 w 137"/>
              <a:gd name="T63" fmla="*/ 2147483647 h 459"/>
              <a:gd name="T64" fmla="*/ 2147483647 w 137"/>
              <a:gd name="T65" fmla="*/ 2147483647 h 459"/>
              <a:gd name="T66" fmla="*/ 2147483647 w 137"/>
              <a:gd name="T67" fmla="*/ 2147483647 h 459"/>
              <a:gd name="T68" fmla="*/ 2147483647 w 137"/>
              <a:gd name="T69" fmla="*/ 2147483647 h 459"/>
              <a:gd name="T70" fmla="*/ 2147483647 w 137"/>
              <a:gd name="T71" fmla="*/ 2147483647 h 459"/>
              <a:gd name="T72" fmla="*/ 2147483647 w 137"/>
              <a:gd name="T73" fmla="*/ 2147483647 h 459"/>
              <a:gd name="T74" fmla="*/ 2147483647 w 137"/>
              <a:gd name="T75" fmla="*/ 2147483647 h 459"/>
              <a:gd name="T76" fmla="*/ 2147483647 w 137"/>
              <a:gd name="T77" fmla="*/ 2147483647 h 459"/>
              <a:gd name="T78" fmla="*/ 2147483647 w 137"/>
              <a:gd name="T79" fmla="*/ 2147483647 h 459"/>
              <a:gd name="T80" fmla="*/ 2147483647 w 137"/>
              <a:gd name="T81" fmla="*/ 2147483647 h 459"/>
              <a:gd name="T82" fmla="*/ 2147483647 w 137"/>
              <a:gd name="T83" fmla="*/ 2147483647 h 459"/>
              <a:gd name="T84" fmla="*/ 2147483647 w 137"/>
              <a:gd name="T85" fmla="*/ 2147483647 h 459"/>
              <a:gd name="T86" fmla="*/ 2147483647 w 137"/>
              <a:gd name="T87" fmla="*/ 2147483647 h 459"/>
              <a:gd name="T88" fmla="*/ 2147483647 w 137"/>
              <a:gd name="T89" fmla="*/ 2147483647 h 459"/>
              <a:gd name="T90" fmla="*/ 2147483647 w 137"/>
              <a:gd name="T91" fmla="*/ 2147483647 h 459"/>
              <a:gd name="T92" fmla="*/ 2147483647 w 137"/>
              <a:gd name="T93" fmla="*/ 2147483647 h 459"/>
              <a:gd name="T94" fmla="*/ 2147483647 w 137"/>
              <a:gd name="T95" fmla="*/ 2147483647 h 459"/>
              <a:gd name="T96" fmla="*/ 2147483647 w 137"/>
              <a:gd name="T97" fmla="*/ 2147483647 h 459"/>
              <a:gd name="T98" fmla="*/ 2147483647 w 137"/>
              <a:gd name="T99" fmla="*/ 2147483647 h 459"/>
              <a:gd name="T100" fmla="*/ 2147483647 w 137"/>
              <a:gd name="T101" fmla="*/ 2147483647 h 459"/>
              <a:gd name="T102" fmla="*/ 2147483647 w 137"/>
              <a:gd name="T103" fmla="*/ 2147483647 h 459"/>
              <a:gd name="T104" fmla="*/ 2147483647 w 137"/>
              <a:gd name="T105" fmla="*/ 2147483647 h 459"/>
              <a:gd name="T106" fmla="*/ 2147483647 w 137"/>
              <a:gd name="T107" fmla="*/ 2147483647 h 459"/>
              <a:gd name="T108" fmla="*/ 2147483647 w 137"/>
              <a:gd name="T109" fmla="*/ 2147483647 h 459"/>
              <a:gd name="T110" fmla="*/ 2147483647 w 137"/>
              <a:gd name="T111" fmla="*/ 2147483647 h 459"/>
              <a:gd name="T112" fmla="*/ 2147483647 w 137"/>
              <a:gd name="T113" fmla="*/ 2147483647 h 459"/>
              <a:gd name="T114" fmla="*/ 2147483647 w 137"/>
              <a:gd name="T115" fmla="*/ 2147483647 h 459"/>
              <a:gd name="T116" fmla="*/ 2147483647 w 137"/>
              <a:gd name="T117" fmla="*/ 2147483647 h 4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459"/>
              <a:gd name="T179" fmla="*/ 137 w 137"/>
              <a:gd name="T180" fmla="*/ 459 h 4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459">
                <a:moveTo>
                  <a:pt x="54" y="6"/>
                </a:moveTo>
                <a:lnTo>
                  <a:pt x="27" y="0"/>
                </a:lnTo>
                <a:lnTo>
                  <a:pt x="17" y="12"/>
                </a:lnTo>
                <a:lnTo>
                  <a:pt x="12" y="7"/>
                </a:lnTo>
                <a:lnTo>
                  <a:pt x="4" y="27"/>
                </a:lnTo>
                <a:lnTo>
                  <a:pt x="19" y="41"/>
                </a:lnTo>
                <a:lnTo>
                  <a:pt x="20" y="51"/>
                </a:lnTo>
                <a:lnTo>
                  <a:pt x="24" y="52"/>
                </a:lnTo>
                <a:lnTo>
                  <a:pt x="27" y="62"/>
                </a:lnTo>
                <a:lnTo>
                  <a:pt x="37" y="65"/>
                </a:lnTo>
                <a:lnTo>
                  <a:pt x="37" y="68"/>
                </a:lnTo>
                <a:lnTo>
                  <a:pt x="19" y="83"/>
                </a:lnTo>
                <a:lnTo>
                  <a:pt x="4" y="148"/>
                </a:lnTo>
                <a:lnTo>
                  <a:pt x="17" y="165"/>
                </a:lnTo>
                <a:lnTo>
                  <a:pt x="17" y="286"/>
                </a:lnTo>
                <a:lnTo>
                  <a:pt x="30" y="291"/>
                </a:lnTo>
                <a:lnTo>
                  <a:pt x="34" y="310"/>
                </a:lnTo>
                <a:lnTo>
                  <a:pt x="39" y="361"/>
                </a:lnTo>
                <a:lnTo>
                  <a:pt x="39" y="389"/>
                </a:lnTo>
                <a:lnTo>
                  <a:pt x="17" y="406"/>
                </a:lnTo>
                <a:lnTo>
                  <a:pt x="1" y="414"/>
                </a:lnTo>
                <a:lnTo>
                  <a:pt x="0" y="419"/>
                </a:lnTo>
                <a:lnTo>
                  <a:pt x="35" y="411"/>
                </a:lnTo>
                <a:lnTo>
                  <a:pt x="39" y="406"/>
                </a:lnTo>
                <a:lnTo>
                  <a:pt x="43" y="411"/>
                </a:lnTo>
                <a:lnTo>
                  <a:pt x="46" y="411"/>
                </a:lnTo>
                <a:lnTo>
                  <a:pt x="51" y="392"/>
                </a:lnTo>
                <a:lnTo>
                  <a:pt x="54" y="304"/>
                </a:lnTo>
                <a:lnTo>
                  <a:pt x="61" y="304"/>
                </a:lnTo>
                <a:lnTo>
                  <a:pt x="80" y="382"/>
                </a:lnTo>
                <a:lnTo>
                  <a:pt x="80" y="429"/>
                </a:lnTo>
                <a:lnTo>
                  <a:pt x="88" y="454"/>
                </a:lnTo>
                <a:lnTo>
                  <a:pt x="96" y="459"/>
                </a:lnTo>
                <a:lnTo>
                  <a:pt x="99" y="446"/>
                </a:lnTo>
                <a:lnTo>
                  <a:pt x="95" y="433"/>
                </a:lnTo>
                <a:lnTo>
                  <a:pt x="88" y="402"/>
                </a:lnTo>
                <a:lnTo>
                  <a:pt x="87" y="293"/>
                </a:lnTo>
                <a:lnTo>
                  <a:pt x="81" y="184"/>
                </a:lnTo>
                <a:lnTo>
                  <a:pt x="93" y="175"/>
                </a:lnTo>
                <a:lnTo>
                  <a:pt x="93" y="160"/>
                </a:lnTo>
                <a:lnTo>
                  <a:pt x="93" y="130"/>
                </a:lnTo>
                <a:lnTo>
                  <a:pt x="107" y="138"/>
                </a:lnTo>
                <a:lnTo>
                  <a:pt x="95" y="157"/>
                </a:lnTo>
                <a:lnTo>
                  <a:pt x="95" y="173"/>
                </a:lnTo>
                <a:lnTo>
                  <a:pt x="108" y="163"/>
                </a:lnTo>
                <a:lnTo>
                  <a:pt x="116" y="152"/>
                </a:lnTo>
                <a:lnTo>
                  <a:pt x="123" y="155"/>
                </a:lnTo>
                <a:lnTo>
                  <a:pt x="137" y="136"/>
                </a:lnTo>
                <a:lnTo>
                  <a:pt x="137" y="130"/>
                </a:lnTo>
                <a:lnTo>
                  <a:pt x="130" y="128"/>
                </a:lnTo>
                <a:lnTo>
                  <a:pt x="113" y="108"/>
                </a:lnTo>
                <a:lnTo>
                  <a:pt x="95" y="91"/>
                </a:lnTo>
                <a:lnTo>
                  <a:pt x="71" y="69"/>
                </a:lnTo>
                <a:lnTo>
                  <a:pt x="54" y="62"/>
                </a:lnTo>
                <a:lnTo>
                  <a:pt x="54" y="49"/>
                </a:lnTo>
                <a:lnTo>
                  <a:pt x="61" y="41"/>
                </a:lnTo>
                <a:lnTo>
                  <a:pt x="61" y="23"/>
                </a:lnTo>
                <a:lnTo>
                  <a:pt x="65" y="20"/>
                </a:lnTo>
                <a:lnTo>
                  <a:pt x="54" y="6"/>
                </a:lnTo>
                <a:close/>
              </a:path>
            </a:pathLst>
          </a:custGeom>
          <a:solidFill>
            <a:srgbClr val="50DB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89"/>
          <p:cNvSpPr>
            <a:spLocks/>
          </p:cNvSpPr>
          <p:nvPr/>
        </p:nvSpPr>
        <p:spPr bwMode="auto">
          <a:xfrm>
            <a:off x="6629400" y="2209800"/>
            <a:ext cx="109538" cy="363538"/>
          </a:xfrm>
          <a:custGeom>
            <a:avLst/>
            <a:gdLst>
              <a:gd name="T0" fmla="*/ 2147483647 w 137"/>
              <a:gd name="T1" fmla="*/ 2147483647 h 459"/>
              <a:gd name="T2" fmla="*/ 2147483647 w 137"/>
              <a:gd name="T3" fmla="*/ 0 h 459"/>
              <a:gd name="T4" fmla="*/ 2147483647 w 137"/>
              <a:gd name="T5" fmla="*/ 2147483647 h 459"/>
              <a:gd name="T6" fmla="*/ 2147483647 w 137"/>
              <a:gd name="T7" fmla="*/ 2147483647 h 459"/>
              <a:gd name="T8" fmla="*/ 2147483647 w 137"/>
              <a:gd name="T9" fmla="*/ 2147483647 h 459"/>
              <a:gd name="T10" fmla="*/ 2147483647 w 137"/>
              <a:gd name="T11" fmla="*/ 2147483647 h 459"/>
              <a:gd name="T12" fmla="*/ 2147483647 w 137"/>
              <a:gd name="T13" fmla="*/ 2147483647 h 459"/>
              <a:gd name="T14" fmla="*/ 2147483647 w 137"/>
              <a:gd name="T15" fmla="*/ 2147483647 h 459"/>
              <a:gd name="T16" fmla="*/ 2147483647 w 137"/>
              <a:gd name="T17" fmla="*/ 2147483647 h 459"/>
              <a:gd name="T18" fmla="*/ 2147483647 w 137"/>
              <a:gd name="T19" fmla="*/ 2147483647 h 459"/>
              <a:gd name="T20" fmla="*/ 2147483647 w 137"/>
              <a:gd name="T21" fmla="*/ 2147483647 h 459"/>
              <a:gd name="T22" fmla="*/ 2147483647 w 137"/>
              <a:gd name="T23" fmla="*/ 2147483647 h 459"/>
              <a:gd name="T24" fmla="*/ 2147483647 w 137"/>
              <a:gd name="T25" fmla="*/ 2147483647 h 459"/>
              <a:gd name="T26" fmla="*/ 2147483647 w 137"/>
              <a:gd name="T27" fmla="*/ 2147483647 h 459"/>
              <a:gd name="T28" fmla="*/ 2147483647 w 137"/>
              <a:gd name="T29" fmla="*/ 2147483647 h 459"/>
              <a:gd name="T30" fmla="*/ 2147483647 w 137"/>
              <a:gd name="T31" fmla="*/ 2147483647 h 459"/>
              <a:gd name="T32" fmla="*/ 2147483647 w 137"/>
              <a:gd name="T33" fmla="*/ 2147483647 h 459"/>
              <a:gd name="T34" fmla="*/ 2147483647 w 137"/>
              <a:gd name="T35" fmla="*/ 2147483647 h 459"/>
              <a:gd name="T36" fmla="*/ 2147483647 w 137"/>
              <a:gd name="T37" fmla="*/ 2147483647 h 459"/>
              <a:gd name="T38" fmla="*/ 2147483647 w 137"/>
              <a:gd name="T39" fmla="*/ 2147483647 h 459"/>
              <a:gd name="T40" fmla="*/ 2147483647 w 137"/>
              <a:gd name="T41" fmla="*/ 2147483647 h 459"/>
              <a:gd name="T42" fmla="*/ 0 w 137"/>
              <a:gd name="T43" fmla="*/ 2147483647 h 459"/>
              <a:gd name="T44" fmla="*/ 2147483647 w 137"/>
              <a:gd name="T45" fmla="*/ 2147483647 h 459"/>
              <a:gd name="T46" fmla="*/ 2147483647 w 137"/>
              <a:gd name="T47" fmla="*/ 2147483647 h 459"/>
              <a:gd name="T48" fmla="*/ 2147483647 w 137"/>
              <a:gd name="T49" fmla="*/ 2147483647 h 459"/>
              <a:gd name="T50" fmla="*/ 2147483647 w 137"/>
              <a:gd name="T51" fmla="*/ 2147483647 h 459"/>
              <a:gd name="T52" fmla="*/ 2147483647 w 137"/>
              <a:gd name="T53" fmla="*/ 2147483647 h 459"/>
              <a:gd name="T54" fmla="*/ 2147483647 w 137"/>
              <a:gd name="T55" fmla="*/ 2147483647 h 459"/>
              <a:gd name="T56" fmla="*/ 2147483647 w 137"/>
              <a:gd name="T57" fmla="*/ 2147483647 h 459"/>
              <a:gd name="T58" fmla="*/ 2147483647 w 137"/>
              <a:gd name="T59" fmla="*/ 2147483647 h 459"/>
              <a:gd name="T60" fmla="*/ 2147483647 w 137"/>
              <a:gd name="T61" fmla="*/ 2147483647 h 459"/>
              <a:gd name="T62" fmla="*/ 2147483647 w 137"/>
              <a:gd name="T63" fmla="*/ 2147483647 h 459"/>
              <a:gd name="T64" fmla="*/ 2147483647 w 137"/>
              <a:gd name="T65" fmla="*/ 2147483647 h 459"/>
              <a:gd name="T66" fmla="*/ 2147483647 w 137"/>
              <a:gd name="T67" fmla="*/ 2147483647 h 459"/>
              <a:gd name="T68" fmla="*/ 2147483647 w 137"/>
              <a:gd name="T69" fmla="*/ 2147483647 h 459"/>
              <a:gd name="T70" fmla="*/ 2147483647 w 137"/>
              <a:gd name="T71" fmla="*/ 2147483647 h 459"/>
              <a:gd name="T72" fmla="*/ 2147483647 w 137"/>
              <a:gd name="T73" fmla="*/ 2147483647 h 459"/>
              <a:gd name="T74" fmla="*/ 2147483647 w 137"/>
              <a:gd name="T75" fmla="*/ 2147483647 h 459"/>
              <a:gd name="T76" fmla="*/ 2147483647 w 137"/>
              <a:gd name="T77" fmla="*/ 2147483647 h 459"/>
              <a:gd name="T78" fmla="*/ 2147483647 w 137"/>
              <a:gd name="T79" fmla="*/ 2147483647 h 459"/>
              <a:gd name="T80" fmla="*/ 2147483647 w 137"/>
              <a:gd name="T81" fmla="*/ 2147483647 h 459"/>
              <a:gd name="T82" fmla="*/ 2147483647 w 137"/>
              <a:gd name="T83" fmla="*/ 2147483647 h 459"/>
              <a:gd name="T84" fmla="*/ 2147483647 w 137"/>
              <a:gd name="T85" fmla="*/ 2147483647 h 459"/>
              <a:gd name="T86" fmla="*/ 2147483647 w 137"/>
              <a:gd name="T87" fmla="*/ 2147483647 h 459"/>
              <a:gd name="T88" fmla="*/ 2147483647 w 137"/>
              <a:gd name="T89" fmla="*/ 2147483647 h 459"/>
              <a:gd name="T90" fmla="*/ 2147483647 w 137"/>
              <a:gd name="T91" fmla="*/ 2147483647 h 459"/>
              <a:gd name="T92" fmla="*/ 2147483647 w 137"/>
              <a:gd name="T93" fmla="*/ 2147483647 h 459"/>
              <a:gd name="T94" fmla="*/ 2147483647 w 137"/>
              <a:gd name="T95" fmla="*/ 2147483647 h 459"/>
              <a:gd name="T96" fmla="*/ 2147483647 w 137"/>
              <a:gd name="T97" fmla="*/ 2147483647 h 459"/>
              <a:gd name="T98" fmla="*/ 2147483647 w 137"/>
              <a:gd name="T99" fmla="*/ 2147483647 h 459"/>
              <a:gd name="T100" fmla="*/ 2147483647 w 137"/>
              <a:gd name="T101" fmla="*/ 2147483647 h 459"/>
              <a:gd name="T102" fmla="*/ 2147483647 w 137"/>
              <a:gd name="T103" fmla="*/ 2147483647 h 459"/>
              <a:gd name="T104" fmla="*/ 2147483647 w 137"/>
              <a:gd name="T105" fmla="*/ 2147483647 h 459"/>
              <a:gd name="T106" fmla="*/ 2147483647 w 137"/>
              <a:gd name="T107" fmla="*/ 2147483647 h 459"/>
              <a:gd name="T108" fmla="*/ 2147483647 w 137"/>
              <a:gd name="T109" fmla="*/ 2147483647 h 459"/>
              <a:gd name="T110" fmla="*/ 2147483647 w 137"/>
              <a:gd name="T111" fmla="*/ 2147483647 h 459"/>
              <a:gd name="T112" fmla="*/ 2147483647 w 137"/>
              <a:gd name="T113" fmla="*/ 2147483647 h 459"/>
              <a:gd name="T114" fmla="*/ 2147483647 w 137"/>
              <a:gd name="T115" fmla="*/ 2147483647 h 459"/>
              <a:gd name="T116" fmla="*/ 2147483647 w 137"/>
              <a:gd name="T117" fmla="*/ 2147483647 h 4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459"/>
              <a:gd name="T179" fmla="*/ 137 w 137"/>
              <a:gd name="T180" fmla="*/ 459 h 4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459">
                <a:moveTo>
                  <a:pt x="54" y="6"/>
                </a:moveTo>
                <a:lnTo>
                  <a:pt x="27" y="0"/>
                </a:lnTo>
                <a:lnTo>
                  <a:pt x="17" y="12"/>
                </a:lnTo>
                <a:lnTo>
                  <a:pt x="12" y="7"/>
                </a:lnTo>
                <a:lnTo>
                  <a:pt x="4" y="27"/>
                </a:lnTo>
                <a:lnTo>
                  <a:pt x="19" y="41"/>
                </a:lnTo>
                <a:lnTo>
                  <a:pt x="20" y="51"/>
                </a:lnTo>
                <a:lnTo>
                  <a:pt x="24" y="52"/>
                </a:lnTo>
                <a:lnTo>
                  <a:pt x="27" y="62"/>
                </a:lnTo>
                <a:lnTo>
                  <a:pt x="37" y="65"/>
                </a:lnTo>
                <a:lnTo>
                  <a:pt x="37" y="68"/>
                </a:lnTo>
                <a:lnTo>
                  <a:pt x="19" y="83"/>
                </a:lnTo>
                <a:lnTo>
                  <a:pt x="4" y="148"/>
                </a:lnTo>
                <a:lnTo>
                  <a:pt x="17" y="165"/>
                </a:lnTo>
                <a:lnTo>
                  <a:pt x="17" y="286"/>
                </a:lnTo>
                <a:lnTo>
                  <a:pt x="30" y="291"/>
                </a:lnTo>
                <a:lnTo>
                  <a:pt x="34" y="310"/>
                </a:lnTo>
                <a:lnTo>
                  <a:pt x="39" y="361"/>
                </a:lnTo>
                <a:lnTo>
                  <a:pt x="39" y="389"/>
                </a:lnTo>
                <a:lnTo>
                  <a:pt x="17" y="406"/>
                </a:lnTo>
                <a:lnTo>
                  <a:pt x="1" y="414"/>
                </a:lnTo>
                <a:lnTo>
                  <a:pt x="0" y="419"/>
                </a:lnTo>
                <a:lnTo>
                  <a:pt x="35" y="411"/>
                </a:lnTo>
                <a:lnTo>
                  <a:pt x="39" y="406"/>
                </a:lnTo>
                <a:lnTo>
                  <a:pt x="43" y="411"/>
                </a:lnTo>
                <a:lnTo>
                  <a:pt x="46" y="411"/>
                </a:lnTo>
                <a:lnTo>
                  <a:pt x="51" y="392"/>
                </a:lnTo>
                <a:lnTo>
                  <a:pt x="54" y="304"/>
                </a:lnTo>
                <a:lnTo>
                  <a:pt x="61" y="304"/>
                </a:lnTo>
                <a:lnTo>
                  <a:pt x="80" y="382"/>
                </a:lnTo>
                <a:lnTo>
                  <a:pt x="80" y="429"/>
                </a:lnTo>
                <a:lnTo>
                  <a:pt x="88" y="454"/>
                </a:lnTo>
                <a:lnTo>
                  <a:pt x="96" y="459"/>
                </a:lnTo>
                <a:lnTo>
                  <a:pt x="99" y="446"/>
                </a:lnTo>
                <a:lnTo>
                  <a:pt x="95" y="433"/>
                </a:lnTo>
                <a:lnTo>
                  <a:pt x="88" y="402"/>
                </a:lnTo>
                <a:lnTo>
                  <a:pt x="87" y="293"/>
                </a:lnTo>
                <a:lnTo>
                  <a:pt x="81" y="184"/>
                </a:lnTo>
                <a:lnTo>
                  <a:pt x="93" y="175"/>
                </a:lnTo>
                <a:lnTo>
                  <a:pt x="93" y="160"/>
                </a:lnTo>
                <a:lnTo>
                  <a:pt x="93" y="130"/>
                </a:lnTo>
                <a:lnTo>
                  <a:pt x="107" y="138"/>
                </a:lnTo>
                <a:lnTo>
                  <a:pt x="95" y="157"/>
                </a:lnTo>
                <a:lnTo>
                  <a:pt x="95" y="173"/>
                </a:lnTo>
                <a:lnTo>
                  <a:pt x="108" y="163"/>
                </a:lnTo>
                <a:lnTo>
                  <a:pt x="116" y="152"/>
                </a:lnTo>
                <a:lnTo>
                  <a:pt x="123" y="155"/>
                </a:lnTo>
                <a:lnTo>
                  <a:pt x="137" y="136"/>
                </a:lnTo>
                <a:lnTo>
                  <a:pt x="137" y="130"/>
                </a:lnTo>
                <a:lnTo>
                  <a:pt x="130" y="128"/>
                </a:lnTo>
                <a:lnTo>
                  <a:pt x="113" y="108"/>
                </a:lnTo>
                <a:lnTo>
                  <a:pt x="95" y="91"/>
                </a:lnTo>
                <a:lnTo>
                  <a:pt x="71" y="69"/>
                </a:lnTo>
                <a:lnTo>
                  <a:pt x="54" y="62"/>
                </a:lnTo>
                <a:lnTo>
                  <a:pt x="54" y="49"/>
                </a:lnTo>
                <a:lnTo>
                  <a:pt x="61" y="41"/>
                </a:lnTo>
                <a:lnTo>
                  <a:pt x="61" y="23"/>
                </a:lnTo>
                <a:lnTo>
                  <a:pt x="65" y="20"/>
                </a:lnTo>
                <a:lnTo>
                  <a:pt x="54" y="6"/>
                </a:lnTo>
                <a:close/>
              </a:path>
            </a:pathLst>
          </a:custGeom>
          <a:solidFill>
            <a:srgbClr val="50DB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calculate the margin of error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235602"/>
              </p:ext>
            </p:extLst>
          </p:nvPr>
        </p:nvGraphicFramePr>
        <p:xfrm>
          <a:off x="4495800" y="2057400"/>
          <a:ext cx="400430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3" imgW="431640" imgH="419040" progId="Equation.3">
                  <p:embed/>
                </p:oleObj>
              </mc:Choice>
              <mc:Fallback>
                <p:oleObj name="Equation" r:id="rId3" imgW="43164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495800" y="2057400"/>
                        <a:ext cx="4004308" cy="3886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4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Determining critical Z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What is the Z for an 80% confidence interval?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We need a number that cuts off the upper 10% and the lower 10%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Table A look for .90 and .10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Z= -1.28 to cut off lower 10%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 +1.28 to cut off upper 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50" descr="F06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1675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95% confidence Interval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8439"/>
            <a:ext cx="7661748" cy="5394789"/>
          </a:xfrm>
        </p:spPr>
      </p:pic>
      <p:sp>
        <p:nvSpPr>
          <p:cNvPr id="2" name="TextBox 1"/>
          <p:cNvSpPr txBox="1"/>
          <p:nvPr/>
        </p:nvSpPr>
        <p:spPr>
          <a:xfrm>
            <a:off x="5943600" y="5797062"/>
            <a:ext cx="1143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Upper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limit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764824"/>
            <a:ext cx="1143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Lower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limit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" y="3877407"/>
            <a:ext cx="114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0.025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877408"/>
            <a:ext cx="114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0.025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Determining Critical values of Z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Confidence	area		Z-score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90%  		.05   		1.645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95%   		.025   	1.96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99%  		 .005   	2.576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1111" r="30521" b="19259"/>
          <a:stretch/>
        </p:blipFill>
        <p:spPr bwMode="auto">
          <a:xfrm>
            <a:off x="1143000" y="0"/>
            <a:ext cx="69151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52" descr="F06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0"/>
            <a:ext cx="592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body mass index of young women.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Want 95% confidence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l-GR" sz="3600" dirty="0"/>
              <a:t>σ</a:t>
            </a:r>
            <a:r>
              <a:rPr lang="en-US" sz="3600" dirty="0"/>
              <a:t> </a:t>
            </a:r>
            <a:r>
              <a:rPr lang="en-US" dirty="0"/>
              <a:t>=7.5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Mean BMI= </a:t>
            </a:r>
            <a:r>
              <a:rPr lang="en-US" dirty="0"/>
              <a:t>26.8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n=654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7623"/>
            <a:ext cx="3810000" cy="2857154"/>
          </a:xfrm>
        </p:spPr>
      </p:pic>
    </p:spTree>
    <p:extLst>
      <p:ext uri="{BB962C8B-B14F-4D97-AF65-F5344CB8AC3E}">
        <p14:creationId xmlns:p14="http://schemas.microsoft.com/office/powerpoint/2010/main" val="3475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calculate a confidence interval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105058"/>
              </p:ext>
            </p:extLst>
          </p:nvPr>
        </p:nvGraphicFramePr>
        <p:xfrm>
          <a:off x="860136" y="1600200"/>
          <a:ext cx="7576127" cy="446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711000" imgH="419040" progId="Equation.3">
                  <p:embed/>
                </p:oleObj>
              </mc:Choice>
              <mc:Fallback>
                <p:oleObj name="Equation" r:id="rId3" imgW="711000" imgH="419040" progId="Equation.3">
                  <p:embed/>
                  <p:pic>
                    <p:nvPicPr>
                      <p:cNvPr id="1269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60136" y="1600200"/>
                        <a:ext cx="7576127" cy="4464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72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calculate 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69831"/>
              </p:ext>
            </p:extLst>
          </p:nvPr>
        </p:nvGraphicFramePr>
        <p:xfrm>
          <a:off x="860136" y="1600200"/>
          <a:ext cx="7576127" cy="446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" imgW="711000" imgH="419040" progId="Equation.3">
                  <p:embed/>
                </p:oleObj>
              </mc:Choice>
              <mc:Fallback>
                <p:oleObj name="Equation" r:id="rId3" imgW="711000" imgH="41904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60136" y="1600200"/>
                        <a:ext cx="7576127" cy="4464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12177" y="1905000"/>
            <a:ext cx="3124200" cy="396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0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problem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dirty="0" smtClean="0"/>
              <a:t>Sampling Error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68875" y="1828800"/>
          <a:ext cx="31670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4" imgW="2670480" imgH="3468960" progId="MS_ClipArt_Gallery.5">
                  <p:embed/>
                </p:oleObj>
              </mc:Choice>
              <mc:Fallback>
                <p:oleObj name="Clip" r:id="rId4" imgW="2670480" imgH="346896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1828800"/>
                        <a:ext cx="316706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Want 95% confidence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l-GR" sz="3600" dirty="0"/>
              <a:t>σ</a:t>
            </a:r>
            <a:r>
              <a:rPr lang="en-US" sz="3600" dirty="0"/>
              <a:t> </a:t>
            </a:r>
            <a:r>
              <a:rPr lang="en-US" dirty="0"/>
              <a:t>=7.5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Mean= 26.8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n=654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Z= 1.96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1.96 * 7.5 /</a:t>
            </a:r>
            <a:r>
              <a:rPr lang="en-US" dirty="0" err="1" smtClean="0"/>
              <a:t>sqrt</a:t>
            </a:r>
            <a:r>
              <a:rPr lang="en-US" dirty="0" smtClean="0"/>
              <a:t> 654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Margin of Error= .6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9375435"/>
              </p:ext>
            </p:extLst>
          </p:nvPr>
        </p:nvGraphicFramePr>
        <p:xfrm>
          <a:off x="4953000" y="2514600"/>
          <a:ext cx="3532654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3" imgW="431640" imgH="419040" progId="Equation.3">
                  <p:embed/>
                </p:oleObj>
              </mc:Choice>
              <mc:Fallback>
                <p:oleObj name="Equation" r:id="rId3" imgW="431640" imgH="41904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953000" y="2514600"/>
                        <a:ext cx="3532654" cy="3429000"/>
                      </a:xfrm>
                      <a:prstGeom prst="rect">
                        <a:avLst/>
                      </a:prstGeom>
                      <a:solidFill>
                        <a:srgbClr val="C7FFC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7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81000"/>
            <a:ext cx="8534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/>
            </a:pP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Steps to upper limit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  <a:defRPr/>
            </a:pPr>
            <a:r>
              <a:rPr lang="en-US" dirty="0" smtClean="0"/>
              <a:t>The Upper limit equals the Mean + Margin of error</a:t>
            </a:r>
          </a:p>
          <a:p>
            <a:pPr marL="609600" indent="-609600">
              <a:buFont typeface="Monotype Sorts" pitchFamily="2" charset="2"/>
              <a:buAutoNum type="arabicPeriod"/>
              <a:defRPr/>
            </a:pPr>
            <a:r>
              <a:rPr lang="en-US" dirty="0" smtClean="0"/>
              <a:t>The Lower limit equals the Mean – the Margin of error.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95% Confidence Interval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Estimate +-Margin of error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Estimate 26.8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Margin of error .60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Upper limit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27.4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Lower Limit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26.2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4927"/>
            <a:ext cx="3810000" cy="2566673"/>
          </a:xfrm>
        </p:spPr>
      </p:pic>
      <p:sp>
        <p:nvSpPr>
          <p:cNvPr id="6" name="TextBox 5"/>
          <p:cNvSpPr txBox="1"/>
          <p:nvPr/>
        </p:nvSpPr>
        <p:spPr>
          <a:xfrm>
            <a:off x="4648200" y="5181600"/>
            <a:ext cx="3810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  26.2     26.8     27.4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style reporting of 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95% CI [5.62, 8.31]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from cliff notes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Char char="F"/>
              <a:defRPr/>
            </a:pPr>
            <a:r>
              <a:rPr lang="en-US" sz="2800" b="1" dirty="0" smtClean="0"/>
              <a:t>:</a:t>
            </a:r>
            <a:r>
              <a:rPr lang="en-US" sz="2800" dirty="0" smtClean="0"/>
              <a:t> Suppose that you want to find out the average weight of all players on the football team. You are select ten players at random and weigh them. </a:t>
            </a:r>
          </a:p>
          <a:p>
            <a:pPr>
              <a:lnSpc>
                <a:spcPct val="80000"/>
              </a:lnSpc>
              <a:buFont typeface="Monotype Sorts" pitchFamily="2" charset="2"/>
              <a:buChar char="F"/>
              <a:defRPr/>
            </a:pPr>
            <a:r>
              <a:rPr lang="en-US" sz="2800" dirty="0" smtClean="0"/>
              <a:t>The mean weight of the sample of players is 198, so that number is your point estimate.</a:t>
            </a:r>
          </a:p>
          <a:p>
            <a:pPr>
              <a:lnSpc>
                <a:spcPct val="80000"/>
              </a:lnSpc>
              <a:buFont typeface="Monotype Sorts" pitchFamily="2" charset="2"/>
              <a:buChar char="F"/>
              <a:defRPr/>
            </a:pPr>
            <a:r>
              <a:rPr lang="en-US" sz="2800" dirty="0" smtClean="0"/>
              <a:t> The population standard deviation is σ = 11.50. What is a 90 percent confidence interval for the population weight, if you presume the players' weights are normally distributed?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90% confidence interval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Area to the right 5%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Z value 1.65</a:t>
            </a: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smtClean="0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 cstate="print"/>
          <a:srcRect l="12439" t="44444" r="29134" b="19444"/>
          <a:stretch>
            <a:fillRect/>
          </a:stretch>
        </p:blipFill>
        <p:spPr bwMode="auto">
          <a:xfrm>
            <a:off x="3733800" y="3505200"/>
            <a:ext cx="4724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5105400" y="45720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90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4038600" y="44958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6248400" y="45720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90% Confidence Interval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Want </a:t>
            </a:r>
            <a:r>
              <a:rPr lang="en-US" dirty="0" smtClean="0"/>
              <a:t>90% </a:t>
            </a:r>
            <a:r>
              <a:rPr lang="en-US" dirty="0"/>
              <a:t>confidence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l-GR" sz="3200" dirty="0"/>
              <a:t>σ</a:t>
            </a:r>
            <a:r>
              <a:rPr lang="en-US" sz="3200" dirty="0"/>
              <a:t> </a:t>
            </a:r>
            <a:r>
              <a:rPr lang="en-US" dirty="0" smtClean="0"/>
              <a:t>=11.5</a:t>
            </a:r>
            <a:endParaRPr lang="en-US" dirty="0"/>
          </a:p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Mean= </a:t>
            </a:r>
            <a:r>
              <a:rPr lang="en-US" dirty="0" smtClean="0"/>
              <a:t>198</a:t>
            </a:r>
            <a:endParaRPr lang="en-US" dirty="0"/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n=10</a:t>
            </a:r>
            <a:endParaRPr lang="en-US" dirty="0"/>
          </a:p>
          <a:p>
            <a:pPr>
              <a:buFont typeface="Monotype Sorts" pitchFamily="2" charset="2"/>
              <a:buChar char="F"/>
              <a:defRPr/>
            </a:pPr>
            <a:r>
              <a:rPr lang="en-US" dirty="0"/>
              <a:t>Z= </a:t>
            </a:r>
            <a:r>
              <a:rPr lang="en-US" dirty="0" smtClean="0"/>
              <a:t>1.65</a:t>
            </a:r>
            <a:endParaRPr lang="en-US" dirty="0"/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 1.65 * 11.5/</a:t>
            </a:r>
            <a:r>
              <a:rPr lang="en-US" dirty="0" err="1" smtClean="0"/>
              <a:t>sqrt</a:t>
            </a:r>
            <a:r>
              <a:rPr lang="en-US" dirty="0" smtClean="0"/>
              <a:t> 10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Margin of error 6</a:t>
            </a: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9375435"/>
              </p:ext>
            </p:extLst>
          </p:nvPr>
        </p:nvGraphicFramePr>
        <p:xfrm>
          <a:off x="4953000" y="2514600"/>
          <a:ext cx="35321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4" imgW="431613" imgH="418918" progId="Equation.3">
                  <p:embed/>
                </p:oleObj>
              </mc:Choice>
              <mc:Fallback>
                <p:oleObj name="Equation" r:id="rId4" imgW="431613" imgH="418918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953000" y="2514600"/>
                        <a:ext cx="3532188" cy="3429000"/>
                      </a:xfrm>
                      <a:prstGeom prst="rect">
                        <a:avLst/>
                      </a:prstGeom>
                      <a:solidFill>
                        <a:srgbClr val="C7FFC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90% Confidence Interval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9624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Estimate +-Margin of error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Estimate 198 lbs.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Margin of error 6 lbs.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Upper limit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204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Lower Limit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192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4927"/>
            <a:ext cx="3810000" cy="2566673"/>
          </a:xfrm>
        </p:spPr>
      </p:pic>
      <p:sp>
        <p:nvSpPr>
          <p:cNvPr id="6" name="TextBox 5"/>
          <p:cNvSpPr txBox="1"/>
          <p:nvPr/>
        </p:nvSpPr>
        <p:spPr>
          <a:xfrm>
            <a:off x="4648200" y="5181600"/>
            <a:ext cx="3810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 192    198       204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4714073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-1.65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719935"/>
            <a:ext cx="76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1.65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722077"/>
            <a:ext cx="838200" cy="461665"/>
          </a:xfrm>
          <a:prstGeom prst="rect">
            <a:avLst/>
          </a:prstGeom>
          <a:solidFill>
            <a:srgbClr val="15636B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Confidence Intervals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dirty="0" smtClean="0"/>
              <a:t>Student Study Times</a:t>
            </a:r>
          </a:p>
          <a:p>
            <a:pPr>
              <a:buFont typeface="Monotype Sorts" pitchFamily="2" charset="2"/>
              <a:buChar char="F"/>
              <a:defRPr/>
            </a:pPr>
            <a:endParaRPr lang="en-US" sz="2800" dirty="0" smtClean="0"/>
          </a:p>
        </p:txBody>
      </p:sp>
      <p:pic>
        <p:nvPicPr>
          <p:cNvPr id="45060" name="Picture 6" descr="study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3825" y="1828800"/>
            <a:ext cx="269875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Confidence Intervals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105400" cy="46482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Students (269) asked how many minutes do you study on a typical weeknight?</a:t>
            </a:r>
          </a:p>
          <a:p>
            <a:pPr lvl="1">
              <a:defRPr/>
            </a:pPr>
            <a:r>
              <a:rPr lang="en-US" dirty="0" smtClean="0"/>
              <a:t>sample mean 137 minutes</a:t>
            </a:r>
          </a:p>
          <a:p>
            <a:pPr lvl="1">
              <a:defRPr/>
            </a:pPr>
            <a:r>
              <a:rPr lang="en-US" dirty="0" smtClean="0"/>
              <a:t>study times standard deviation is 65 minutes</a:t>
            </a:r>
          </a:p>
          <a:p>
            <a:pPr lvl="1">
              <a:defRPr/>
            </a:pPr>
            <a:r>
              <a:rPr lang="en-US" dirty="0" smtClean="0"/>
              <a:t>Create a 99% confidence interval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828800"/>
            <a:ext cx="27432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3991311"/>
              </p:ext>
            </p:extLst>
          </p:nvPr>
        </p:nvGraphicFramePr>
        <p:xfrm>
          <a:off x="5486400" y="2209800"/>
          <a:ext cx="3227854" cy="313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4" imgW="431640" imgH="419040" progId="Equation.3">
                  <p:embed/>
                </p:oleObj>
              </mc:Choice>
              <mc:Fallback>
                <p:oleObj name="Equation" r:id="rId4" imgW="43164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486400" y="2209800"/>
                        <a:ext cx="3227854" cy="3133143"/>
                      </a:xfrm>
                      <a:prstGeom prst="rect">
                        <a:avLst/>
                      </a:prstGeom>
                      <a:solidFill>
                        <a:srgbClr val="C7FFC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762000" y="26098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Sampling error results from chance factors that produce a </a:t>
            </a:r>
            <a:r>
              <a:rPr lang="en-US" dirty="0" smtClean="0">
                <a:solidFill>
                  <a:srgbClr val="50DBEE"/>
                </a:solidFill>
              </a:rPr>
              <a:t>sample statistic</a:t>
            </a:r>
            <a:r>
              <a:rPr lang="en-US" dirty="0" smtClean="0"/>
              <a:t> different from the </a:t>
            </a:r>
            <a:r>
              <a:rPr lang="en-US" dirty="0" smtClean="0">
                <a:solidFill>
                  <a:srgbClr val="50DBEE"/>
                </a:solidFill>
              </a:rPr>
              <a:t>population parameter</a:t>
            </a:r>
            <a:r>
              <a:rPr lang="en-US" dirty="0" smtClean="0"/>
              <a:t> it represents.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 14.30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sz="280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2057400"/>
          <a:ext cx="4395788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Worksheet" r:id="rId4" imgW="1471680" imgH="1298880" progId="Excel.Sheet.8">
                  <p:embed/>
                </p:oleObj>
              </mc:Choice>
              <mc:Fallback>
                <p:oleObj name="Worksheet" r:id="rId4" imgW="1471680" imgH="12988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4395788" cy="3884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7" descr="studying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37138" y="1828800"/>
            <a:ext cx="30305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z="2800" dirty="0" smtClean="0"/>
              <a:t>Problem 14.54 page 390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z="2800" dirty="0" smtClean="0"/>
              <a:t>Wine odors</a:t>
            </a:r>
          </a:p>
        </p:txBody>
      </p:sp>
      <p:pic>
        <p:nvPicPr>
          <p:cNvPr id="47108" name="Picture 6" descr="wi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3175" y="1828800"/>
            <a:ext cx="29384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DMS odor threshold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Mean 30.4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7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95% </a:t>
            </a:r>
            <a:r>
              <a:rPr lang="en-US" dirty="0" err="1" smtClean="0"/>
              <a:t>conf</a:t>
            </a:r>
            <a:r>
              <a:rPr lang="en-US" dirty="0" smtClean="0"/>
              <a:t>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10 smellers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5899249"/>
              </p:ext>
            </p:extLst>
          </p:nvPr>
        </p:nvGraphicFramePr>
        <p:xfrm>
          <a:off x="4953000" y="2514600"/>
          <a:ext cx="3532654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4" imgW="431640" imgH="419040" progId="Equation.3">
                  <p:embed/>
                </p:oleObj>
              </mc:Choice>
              <mc:Fallback>
                <p:oleObj name="Equation" r:id="rId4" imgW="43164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953000" y="2514600"/>
                        <a:ext cx="3532654" cy="3429000"/>
                      </a:xfrm>
                      <a:prstGeom prst="rect">
                        <a:avLst/>
                      </a:prstGeom>
                      <a:solidFill>
                        <a:srgbClr val="C7FFC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 14.27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sz="2800" smtClean="0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841375" y="2133600"/>
          <a:ext cx="3614738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Worksheet" r:id="rId4" imgW="1476451" imgH="1362151" progId="Excel.Sheet.8">
                  <p:embed/>
                </p:oleObj>
              </mc:Choice>
              <mc:Fallback>
                <p:oleObj name="Worksheet" r:id="rId4" imgW="1476451" imgH="1362151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133600"/>
                        <a:ext cx="3614738" cy="32940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7" descr="family-of-wi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83175" y="1828800"/>
            <a:ext cx="29384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Confidence Intervals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105400" cy="46482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IQ test</a:t>
            </a:r>
            <a:endParaRPr lang="en-US" dirty="0" smtClean="0"/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Standard deviation 15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450 students takes the test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Sample mean 103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95% confidence interval</a:t>
            </a: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828800"/>
            <a:ext cx="27432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0"/>
            <a:ext cx="225000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IQ test 95% confidence interval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105400" cy="46482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Standard deviation 15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450 students takes the test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Sample mean 103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95% confidence interval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Standard error  .70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Margin of error 1.3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Upper	104.3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Lower	101.6</a:t>
            </a: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828800"/>
            <a:ext cx="27432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8209299"/>
              </p:ext>
            </p:extLst>
          </p:nvPr>
        </p:nvGraphicFramePr>
        <p:xfrm>
          <a:off x="5486400" y="2209800"/>
          <a:ext cx="3227854" cy="313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4" imgW="431640" imgH="419040" progId="Equation.3">
                  <p:embed/>
                </p:oleObj>
              </mc:Choice>
              <mc:Fallback>
                <p:oleObj name="Equation" r:id="rId4" imgW="43164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486400" y="2209800"/>
                        <a:ext cx="3227854" cy="3133143"/>
                      </a:xfrm>
                      <a:prstGeom prst="rect">
                        <a:avLst/>
                      </a:prstGeom>
                      <a:solidFill>
                        <a:srgbClr val="C7FFC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6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Parametric statistics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Assume raw scores form a normal distribution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Assume the data are interval or ratio scores (measurement data)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Assume raw scores are randomly drawn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Robust refers to accuracy of procedure if one of the assumptions is violated,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 error versus bias</a:t>
            </a: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The margin of error in a confidence interval covers only random sampling errors.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Estimating with confidence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Although the sample </a:t>
            </a:r>
            <a:r>
              <a:rPr lang="en-US" dirty="0" smtClean="0">
                <a:cs typeface="Times New Roman" pitchFamily="18" charset="0"/>
              </a:rPr>
              <a:t>mean </a:t>
            </a:r>
            <a:r>
              <a:rPr lang="en-US" dirty="0">
                <a:cs typeface="Times New Roman" pitchFamily="18" charset="0"/>
              </a:rPr>
              <a:t>is a unique number for any particular sample, if you pick a different sample, you will probably get a different sample mean. 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6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In fact, you could get many different values for the sample mean, and virtually none of them would actually equal the true population mean,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3657600" y="1130300"/>
            <a:ext cx="258763" cy="457200"/>
            <a:chOff x="3005" y="689"/>
            <a:chExt cx="163" cy="288"/>
          </a:xfrm>
        </p:grpSpPr>
        <p:sp>
          <p:nvSpPr>
            <p:cNvPr id="30725" name="Line 6"/>
            <p:cNvSpPr>
              <a:spLocks noChangeShapeType="1"/>
            </p:cNvSpPr>
            <p:nvPr/>
          </p:nvSpPr>
          <p:spPr bwMode="auto">
            <a:xfrm>
              <a:off x="3005" y="767"/>
              <a:ext cx="10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Rectangle 7"/>
            <p:cNvSpPr>
              <a:spLocks noChangeArrowheads="1"/>
            </p:cNvSpPr>
            <p:nvPr/>
          </p:nvSpPr>
          <p:spPr bwMode="auto">
            <a:xfrm>
              <a:off x="3017" y="689"/>
              <a:ext cx="1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3000" i="1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50"/>
          <p:cNvSpPr>
            <a:spLocks noChangeArrowheads="1"/>
          </p:cNvSpPr>
          <p:nvPr/>
        </p:nvSpPr>
        <p:spPr bwMode="auto">
          <a:xfrm>
            <a:off x="685800" y="29146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Confidence intervals are extremely important in statistics, because whenever you report a sample mean, you need to be able to gauge how precisely it estimates the population mean.</a:t>
            </a:r>
          </a:p>
        </p:txBody>
      </p:sp>
    </p:spTree>
    <p:extLst>
      <p:ext uri="{BB962C8B-B14F-4D97-AF65-F5344CB8AC3E}">
        <p14:creationId xmlns:p14="http://schemas.microsoft.com/office/powerpoint/2010/main" val="222417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/>
          </a:p>
        </p:txBody>
      </p:sp>
      <p:sp>
        <p:nvSpPr>
          <p:cNvPr id="12292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28600"/>
            <a:ext cx="9134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1009650"/>
            <a:ext cx="7753350" cy="1123950"/>
          </a:xfrm>
        </p:spPr>
        <p:txBody>
          <a:bodyPr/>
          <a:lstStyle/>
          <a:p>
            <a:pPr>
              <a:defRPr/>
            </a:pPr>
            <a:r>
              <a:rPr lang="en-US" smtClean="0"/>
              <a:t>Characteristics of confidence intervals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The margin of error gets smaller when:  </a:t>
            </a:r>
          </a:p>
          <a:p>
            <a:pPr lvl="1">
              <a:buSzPct val="75000"/>
              <a:defRPr/>
            </a:pPr>
            <a:r>
              <a:rPr lang="en-US" b="1" smtClean="0"/>
              <a:t>Z gets smaller</a:t>
            </a:r>
            <a:r>
              <a:rPr lang="en-US" smtClean="0"/>
              <a:t>.   More confidence=larger interval.  </a:t>
            </a:r>
            <a:r>
              <a:rPr lang="en-US" sz="2400" smtClean="0"/>
              <a:t>(i.e., Only 90% confident versus 95%)</a:t>
            </a:r>
          </a:p>
          <a:p>
            <a:pPr lvl="1">
              <a:buSzPct val="75000"/>
              <a:defRPr/>
            </a:pPr>
            <a:r>
              <a:rPr lang="en-US" b="1" smtClean="0"/>
              <a:t>sigma gets smaller</a:t>
            </a:r>
            <a:r>
              <a:rPr lang="en-US" smtClean="0"/>
              <a:t>.  Less population variation equals less noise and more accurate prediction</a:t>
            </a:r>
          </a:p>
          <a:p>
            <a:pPr lvl="1">
              <a:buSzPct val="75000"/>
              <a:defRPr/>
            </a:pPr>
            <a:r>
              <a:rPr lang="en-US" b="1" smtClean="0"/>
              <a:t>n gets larger</a:t>
            </a:r>
            <a:r>
              <a:rPr lang="en-US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2211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Biology students hunt for plant species. Assume the population standard deviation is 8 and that a sample of 18 students finds an average of 25.67 plants. Construct a 95% confidence interval for </a:t>
            </a:r>
            <a:r>
              <a:rPr lang="en-US"/>
              <a:t>these </a:t>
            </a:r>
            <a:r>
              <a:rPr lang="en-US" smtClean="0"/>
              <a:t>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r="21880"/>
          <a:stretch>
            <a:fillRect/>
          </a:stretch>
        </p:blipFill>
        <p:spPr bwMode="auto">
          <a:xfrm>
            <a:off x="762000" y="12192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and White Thinking</a:t>
            </a:r>
          </a:p>
          <a:p>
            <a:pPr lvl="1"/>
            <a:r>
              <a:rPr lang="en-US" dirty="0" smtClean="0"/>
              <a:t>Good or bad teacher</a:t>
            </a:r>
          </a:p>
          <a:p>
            <a:r>
              <a:rPr lang="en-US" dirty="0" smtClean="0"/>
              <a:t>The opposite is thinking on a continuum</a:t>
            </a:r>
          </a:p>
          <a:p>
            <a:pPr lvl="1"/>
            <a:r>
              <a:rPr lang="en-US" dirty="0" smtClean="0"/>
              <a:t>One of the best or one of the worst.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tyranny of the discontinuous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people live below the poverty line?</a:t>
            </a:r>
          </a:p>
          <a:p>
            <a:pPr marL="0" indent="0">
              <a:buNone/>
            </a:pPr>
            <a:r>
              <a:rPr lang="en-US" dirty="0" smtClean="0"/>
              <a:t>Marcus with an income of $12,059 lives in poverty</a:t>
            </a:r>
          </a:p>
          <a:p>
            <a:pPr marL="0" indent="0">
              <a:buNone/>
            </a:pPr>
            <a:r>
              <a:rPr lang="en-US" dirty="0" smtClean="0"/>
              <a:t>Hans with an income of $2 more, $12,061 is not living in poverty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5486" y="1828800"/>
            <a:ext cx="23354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/>
          <a:lstStyle/>
          <a:p>
            <a:r>
              <a:rPr lang="en-US" dirty="0" smtClean="0"/>
              <a:t>False Clarity, hiding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 with a .794 gets a C+</a:t>
            </a:r>
          </a:p>
          <a:p>
            <a:pPr marL="0" indent="0">
              <a:buNone/>
            </a:pPr>
            <a:r>
              <a:rPr lang="en-US" dirty="0" smtClean="0"/>
              <a:t>Shaquan with a .795 gets a 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599"/>
            <a:ext cx="2667000" cy="37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Tyranny of the discontinuous mind.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Take Barack Obama, for example. He is commonly considered America’s first black president, although his mother was white.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classification as </a:t>
            </a:r>
            <a:r>
              <a:rPr lang="en-US" dirty="0">
                <a:effectLst/>
              </a:rPr>
              <a:t>black is tied to the legacy of racist laws that relied on the so-called “one-drop rule,” </a:t>
            </a:r>
            <a:r>
              <a:rPr lang="en-US" dirty="0" smtClean="0">
                <a:effectLst/>
              </a:rPr>
              <a:t>so that </a:t>
            </a:r>
            <a:r>
              <a:rPr lang="en-US" dirty="0">
                <a:effectLst/>
              </a:rPr>
              <a:t>even a tiny amount of black ancestry meant a person was considered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vs interval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point estimate is something like </a:t>
            </a:r>
            <a:r>
              <a:rPr lang="en-US" dirty="0" smtClean="0"/>
              <a:t>“The average pay of the last 25 hires is $100K </a:t>
            </a:r>
            <a:r>
              <a:rPr lang="en-US" dirty="0"/>
              <a:t>a year”. Sounds pretty good!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interval is </a:t>
            </a:r>
            <a:r>
              <a:rPr lang="en-US" dirty="0" smtClean="0"/>
              <a:t>“The pay for the last 25 hires has been between </a:t>
            </a:r>
            <a:r>
              <a:rPr lang="en-US" dirty="0"/>
              <a:t>$20K and $180K a year”. That might tell you that there’s a lot of variation.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4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endParaRPr lang="en-US" smtClean="0"/>
          </a:p>
        </p:txBody>
      </p:sp>
      <p:pic>
        <p:nvPicPr>
          <p:cNvPr id="52228" name="Picture 4" descr="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752600" y="914400"/>
            <a:ext cx="5486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50DBEE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Inferential statistics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How well does the sample statistic predict the unknown population parameter?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5105400" y="1524000"/>
            <a:ext cx="2514600" cy="2514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6858000" y="5334000"/>
            <a:ext cx="762000" cy="762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 flipV="1">
            <a:off x="7391400" y="3276600"/>
            <a:ext cx="2286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486400" y="25146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Population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086600" y="5715000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Sample</a:t>
            </a:r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H="1" flipV="1">
            <a:off x="5867400" y="4038600"/>
            <a:ext cx="9906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Dealing with sampling error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Confidence intervals 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Hypothesis testing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8112" y="2151856"/>
          <a:ext cx="2670175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Clip" r:id="rId4" imgW="2670772" imgH="3468986" progId="MS_ClipArt_Gallery.5">
                  <p:embed/>
                </p:oleObj>
              </mc:Choice>
              <mc:Fallback>
                <p:oleObj name="Clip" r:id="rId4" imgW="2670772" imgH="3468986" progId="MS_ClipArt_Gallery.5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2" y="2151856"/>
                        <a:ext cx="2670175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&quot;No&quot; Symbol 3"/>
          <p:cNvSpPr/>
          <p:nvPr/>
        </p:nvSpPr>
        <p:spPr bwMode="auto">
          <a:xfrm>
            <a:off x="5105400" y="2057400"/>
            <a:ext cx="3124200" cy="3733800"/>
          </a:xfrm>
          <a:prstGeom prst="noSmoking">
            <a:avLst>
              <a:gd name="adj" fmla="val 4591"/>
            </a:avLst>
          </a:prstGeom>
          <a:solidFill>
            <a:schemeClr val="accent5">
              <a:lumMod val="75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Confidence interval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Point versus interval estimation</a:t>
            </a:r>
          </a:p>
          <a:p>
            <a:pPr>
              <a:buFont typeface="Monotype Sorts" pitchFamily="2" charset="2"/>
              <a:buChar char="F"/>
              <a:defRPr/>
            </a:pPr>
            <a:r>
              <a:rPr lang="en-US" dirty="0" smtClean="0"/>
              <a:t>confidence interval= </a:t>
            </a:r>
            <a:r>
              <a:rPr lang="en-US" dirty="0" err="1" smtClean="0"/>
              <a:t>estimate±margin</a:t>
            </a:r>
            <a:r>
              <a:rPr lang="en-US" dirty="0" smtClean="0"/>
              <a:t> of error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 of error example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F"/>
              <a:defRPr/>
            </a:pPr>
            <a:r>
              <a:rPr lang="en-US" smtClean="0"/>
              <a:t>Imagine catering a function where you expect 120 students.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nds">
  <a:themeElements>
    <a:clrScheme name="">
      <a:dk1>
        <a:srgbClr val="000000"/>
      </a:dk1>
      <a:lt1>
        <a:srgbClr val="FFFFFF"/>
      </a:lt1>
      <a:dk2>
        <a:srgbClr val="006D00"/>
      </a:dk2>
      <a:lt2>
        <a:srgbClr val="FAFD00"/>
      </a:lt2>
      <a:accent1>
        <a:srgbClr val="FF8000"/>
      </a:accent1>
      <a:accent2>
        <a:srgbClr val="00FF00"/>
      </a:accent2>
      <a:accent3>
        <a:srgbClr val="AABAAA"/>
      </a:accent3>
      <a:accent4>
        <a:srgbClr val="DADADA"/>
      </a:accent4>
      <a:accent5>
        <a:srgbClr val="FFC0AA"/>
      </a:accent5>
      <a:accent6>
        <a:srgbClr val="00E700"/>
      </a:accent6>
      <a:hlink>
        <a:srgbClr val="0000FF"/>
      </a:hlink>
      <a:folHlink>
        <a:srgbClr val="73BB73"/>
      </a:folHlink>
    </a:clrScheme>
    <a:fontScheme name="Is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sla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lan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land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land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lan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lan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lan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c:\msoffice\powerpnt\template\sldshow\islands.ppt</Template>
  <TotalTime>2500</TotalTime>
  <Pages>51</Pages>
  <Words>1397</Words>
  <Application>Microsoft Office PowerPoint</Application>
  <PresentationFormat>On-screen Show (4:3)</PresentationFormat>
  <Paragraphs>210</Paragraphs>
  <Slides>58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Monotype Sorts</vt:lpstr>
      <vt:lpstr>Symbol</vt:lpstr>
      <vt:lpstr>Times New Roman</vt:lpstr>
      <vt:lpstr>Wingdings</vt:lpstr>
      <vt:lpstr>Islands</vt:lpstr>
      <vt:lpstr>Clip</vt:lpstr>
      <vt:lpstr>Equation</vt:lpstr>
      <vt:lpstr>Worksheet</vt:lpstr>
      <vt:lpstr>Introduction to Inference Confidence  Intervals</vt:lpstr>
      <vt:lpstr>Statistical Inference </vt:lpstr>
      <vt:lpstr>The problem</vt:lpstr>
      <vt:lpstr>Sampling error results from chance factors that produce a sample statistic different from the population parameter it represents.</vt:lpstr>
      <vt:lpstr>PowerPoint Presentation</vt:lpstr>
      <vt:lpstr>Inferential statistics</vt:lpstr>
      <vt:lpstr>Dealing with sampling error</vt:lpstr>
      <vt:lpstr>Confidence interval</vt:lpstr>
      <vt:lpstr>Margin of error example</vt:lpstr>
      <vt:lpstr>Margin of error example</vt:lpstr>
      <vt:lpstr>Margin of error example</vt:lpstr>
      <vt:lpstr>Upper and Lower limits</vt:lpstr>
      <vt:lpstr>Upper and Lower limits</vt:lpstr>
      <vt:lpstr>Upper and Lower limits</vt:lpstr>
      <vt:lpstr>Upper and Lower limits</vt:lpstr>
      <vt:lpstr>Upper and Lower limits</vt:lpstr>
      <vt:lpstr>Upper and Lower limits</vt:lpstr>
      <vt:lpstr>Confidence intervals tell us two things</vt:lpstr>
      <vt:lpstr>Obtaining confidence intervals</vt:lpstr>
      <vt:lpstr>First, calculate the margin of error</vt:lpstr>
      <vt:lpstr>Determining critical Z</vt:lpstr>
      <vt:lpstr>PowerPoint Presentation</vt:lpstr>
      <vt:lpstr>95% confidence Interval</vt:lpstr>
      <vt:lpstr>Determining Critical values of Z</vt:lpstr>
      <vt:lpstr>PowerPoint Presentation</vt:lpstr>
      <vt:lpstr>PowerPoint Presentation</vt:lpstr>
      <vt:lpstr>Example body mass index of young women. </vt:lpstr>
      <vt:lpstr>To calculate a confidence interval</vt:lpstr>
      <vt:lpstr>First calculate margin of error</vt:lpstr>
      <vt:lpstr>Margin of Error</vt:lpstr>
      <vt:lpstr>Steps to upper limit</vt:lpstr>
      <vt:lpstr>95% Confidence Interval</vt:lpstr>
      <vt:lpstr>APA style reporting of Confidence Intervals</vt:lpstr>
      <vt:lpstr>Example from cliff notes</vt:lpstr>
      <vt:lpstr>90% confidence interval</vt:lpstr>
      <vt:lpstr>90% Confidence Interval</vt:lpstr>
      <vt:lpstr>90% Confidence Interval</vt:lpstr>
      <vt:lpstr>Confidence Intervals</vt:lpstr>
      <vt:lpstr>Confidence Intervals</vt:lpstr>
      <vt:lpstr>Problem 14.30</vt:lpstr>
      <vt:lpstr>PowerPoint Presentation</vt:lpstr>
      <vt:lpstr>DMS odor threshold</vt:lpstr>
      <vt:lpstr>Problem 14.27</vt:lpstr>
      <vt:lpstr>Confidence Intervals</vt:lpstr>
      <vt:lpstr>IQ test 95% confidence interval</vt:lpstr>
      <vt:lpstr>Parametric statistics</vt:lpstr>
      <vt:lpstr>Random error versus bias</vt:lpstr>
      <vt:lpstr>Estimating with confidence</vt:lpstr>
      <vt:lpstr>PowerPoint Presentation</vt:lpstr>
      <vt:lpstr>Characteristics of confidence intervals</vt:lpstr>
      <vt:lpstr>PowerPoint Presentation</vt:lpstr>
      <vt:lpstr>Homework</vt:lpstr>
      <vt:lpstr>Dichotomous thinking</vt:lpstr>
      <vt:lpstr>The tyranny of the discontinuous mind</vt:lpstr>
      <vt:lpstr>False Clarity, hiding uncertainty</vt:lpstr>
      <vt:lpstr>Tyranny of the discontinuous mind. </vt:lpstr>
      <vt:lpstr>Point vs interval estimation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Inference</dc:title>
  <dc:creator>William P. Wattles</dc:creator>
  <cp:lastModifiedBy>William P. Wattles</cp:lastModifiedBy>
  <cp:revision>116</cp:revision>
  <cp:lastPrinted>1999-03-24T15:01:02Z</cp:lastPrinted>
  <dcterms:created xsi:type="dcterms:W3CDTF">1996-03-04T10:11:26Z</dcterms:created>
  <dcterms:modified xsi:type="dcterms:W3CDTF">2019-03-08T15:16:28Z</dcterms:modified>
</cp:coreProperties>
</file>