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5" r:id="rId4"/>
    <p:sldId id="262" r:id="rId5"/>
    <p:sldId id="264" r:id="rId6"/>
    <p:sldId id="267" r:id="rId7"/>
    <p:sldId id="257" r:id="rId8"/>
    <p:sldId id="266" r:id="rId9"/>
    <p:sldId id="259" r:id="rId10"/>
    <p:sldId id="268" r:id="rId11"/>
    <p:sldId id="260" r:id="rId12"/>
    <p:sldId id="261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F1E20-FFAD-4AF0-BB28-EF745C639ED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9F9E-331E-4EA5-8D9F-B5BC79436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29F9E-331E-4EA5-8D9F-B5BC79436B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3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4132448"/>
            <a:ext cx="9144000" cy="2725552"/>
            <a:chOff x="0" y="4132448"/>
            <a:chExt cx="9144000" cy="2725552"/>
          </a:xfrm>
        </p:grpSpPr>
        <p:pic>
          <p:nvPicPr>
            <p:cNvPr id="8" name="Picture 7" descr="Swoosh with blue.eps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4" t="42699" r="2564"/>
            <a:stretch/>
          </p:blipFill>
          <p:spPr>
            <a:xfrm rot="10800000">
              <a:off x="0" y="4132448"/>
              <a:ext cx="9144000" cy="2725552"/>
            </a:xfrm>
            <a:prstGeom prst="rect">
              <a:avLst/>
            </a:prstGeom>
          </p:spPr>
        </p:pic>
        <p:pic>
          <p:nvPicPr>
            <p:cNvPr id="9" name="Picture 8" descr="FM Mark-outline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5954" y="6154616"/>
              <a:ext cx="565420" cy="5569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621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6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4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4478-0D08-8E49-8426-B5BABC49DEB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A43D-81CF-9349-BBE5-6B6A5CB53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9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 with bl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8" y="-1855115"/>
            <a:ext cx="9513725" cy="6233683"/>
          </a:xfrm>
          <a:prstGeom prst="rect">
            <a:avLst/>
          </a:prstGeom>
        </p:spPr>
      </p:pic>
      <p:pic>
        <p:nvPicPr>
          <p:cNvPr id="8" name="Picture 7" descr="FM Mark-out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10" y="197650"/>
            <a:ext cx="1429779" cy="140827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56710" y="2392830"/>
            <a:ext cx="7772400" cy="2141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Effect size for paired and independent samples t-tests. 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3000" y="4378568"/>
            <a:ext cx="662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William P Wattles, Ph.D.</a:t>
            </a:r>
          </a:p>
          <a:p>
            <a:r>
              <a:rPr lang="en-US" dirty="0" smtClean="0"/>
              <a:t>Francis Marion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000" t="9673" r="35519" b="6658"/>
          <a:stretch/>
        </p:blipFill>
        <p:spPr>
          <a:xfrm>
            <a:off x="1002462" y="0"/>
            <a:ext cx="6734909" cy="658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matched </a:t>
            </a:r>
            <a:r>
              <a:rPr lang="en-US" dirty="0"/>
              <a:t>pairs and independent samples </a:t>
            </a:r>
            <a:r>
              <a:rPr lang="en-US" dirty="0" smtClean="0"/>
              <a:t>t-test:</a:t>
            </a:r>
          </a:p>
          <a:p>
            <a:pPr lvl="1"/>
            <a:r>
              <a:rPr lang="en-US" dirty="0" smtClean="0"/>
              <a:t>Tells us the probability (p-value) that the observed difference between the means occurred by chance. </a:t>
            </a:r>
          </a:p>
          <a:p>
            <a:pPr lvl="1"/>
            <a:r>
              <a:rPr lang="en-US" dirty="0" smtClean="0"/>
              <a:t>If that probability is low, less than alpha (usually .05), we conclude that it was probably not chance.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significance test does not tell us if the difference is meaningful, only that it probably did not occur by chance. </a:t>
            </a:r>
          </a:p>
        </p:txBody>
      </p:sp>
    </p:spTree>
    <p:extLst>
      <p:ext uri="{BB962C8B-B14F-4D97-AF65-F5344CB8AC3E}">
        <p14:creationId xmlns:p14="http://schemas.microsoft.com/office/powerpoint/2010/main" val="9956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 for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us the magnitude of the difference between the two means. </a:t>
            </a:r>
          </a:p>
          <a:p>
            <a:r>
              <a:rPr lang="en-US" dirty="0" smtClean="0"/>
              <a:t>Nearly all statistical tests have an effect size associated with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 for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formula is the size of the difference divided by the standard deviation.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size for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Paired-sample and independent samples unfortunately have slightly different formulas.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 conventions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4132448"/>
            <a:ext cx="9144000" cy="2725552"/>
            <a:chOff x="0" y="4132448"/>
            <a:chExt cx="9144000" cy="2725552"/>
          </a:xfrm>
        </p:grpSpPr>
        <p:pic>
          <p:nvPicPr>
            <p:cNvPr id="4" name="Picture 3" descr="Swoosh with blue.eps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4" t="42699" r="2564"/>
            <a:stretch/>
          </p:blipFill>
          <p:spPr>
            <a:xfrm rot="10800000">
              <a:off x="0" y="4132448"/>
              <a:ext cx="9144000" cy="2725552"/>
            </a:xfrm>
            <a:prstGeom prst="rect">
              <a:avLst/>
            </a:prstGeom>
          </p:spPr>
        </p:pic>
        <p:pic>
          <p:nvPicPr>
            <p:cNvPr id="5" name="Picture 4" descr="FM Mark-outline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5954" y="6154616"/>
              <a:ext cx="565420" cy="556918"/>
            </a:xfrm>
            <a:prstGeom prst="rect">
              <a:avLst/>
            </a:prstGeom>
          </p:spPr>
        </p:pic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Cohen’s d equals zero when the means are the same and rises as they differ. </a:t>
            </a:r>
            <a:endParaRPr lang="en-US" dirty="0"/>
          </a:p>
        </p:txBody>
      </p:sp>
      <p:pic>
        <p:nvPicPr>
          <p:cNvPr id="9" name="Content Placeholder 4" descr="Privitera-Table 8.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819400"/>
            <a:ext cx="4341754" cy="23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Matched Pairs Cohen’s 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d=mean difference/standard deviation.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69" y="2541575"/>
            <a:ext cx="8191500" cy="1343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74" y="4105988"/>
            <a:ext cx="1735088" cy="92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Samples Cohen’s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d=mean difference/standard deviation.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07" y="2276474"/>
            <a:ext cx="43529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191</Words>
  <Application>Microsoft Office PowerPoint</Application>
  <PresentationFormat>On-screen Show (4:3)</PresentationFormat>
  <Paragraphs>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Statistical Significance</vt:lpstr>
      <vt:lpstr>PowerPoint Presentation</vt:lpstr>
      <vt:lpstr>Effect size for t-test</vt:lpstr>
      <vt:lpstr>Effect size for t-test</vt:lpstr>
      <vt:lpstr>Effect size for t-test</vt:lpstr>
      <vt:lpstr>Effect size conventions</vt:lpstr>
      <vt:lpstr>Matched Pairs Cohen’s d </vt:lpstr>
      <vt:lpstr>Independent Samples Cohen’s d</vt:lpstr>
      <vt:lpstr>PowerPoint Presentation</vt:lpstr>
      <vt:lpstr>PowerPoint Presentation</vt:lpstr>
      <vt:lpstr>PowerPoint Presentation</vt:lpstr>
      <vt:lpstr>PowerPoint Presentation</vt:lpstr>
    </vt:vector>
  </TitlesOfParts>
  <Company>Francis Marion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Janie Williams</dc:creator>
  <cp:lastModifiedBy>William P. Wattles</cp:lastModifiedBy>
  <cp:revision>17</cp:revision>
  <dcterms:created xsi:type="dcterms:W3CDTF">2014-03-03T21:36:49Z</dcterms:created>
  <dcterms:modified xsi:type="dcterms:W3CDTF">2018-03-02T15:17:05Z</dcterms:modified>
</cp:coreProperties>
</file>