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111752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835516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595187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62147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268971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4/28/2020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891122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smtClean="0"/>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72624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4/28/2020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441250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4/28/2020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768448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BE4249-C0D0-4B06-8692-E8BB871AF643}" type="datetimeFigureOut">
              <a:rPr lang="en-US" smtClean="0"/>
              <a:t>4/28/2020</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64748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042B0DB6-F5C7-45FB-8CF3-31B45F9C2DAC}" type="datetimeFigureOut">
              <a:rPr lang="en-US" smtClean="0"/>
              <a:t>4/28/2020</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33874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smtClean="0"/>
              <a:t>4/28/2020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117283559"/>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lJBo9jdUJiY"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5DB52-DF88-45D4-8BF6-56EA7D5AEC44}"/>
              </a:ext>
            </a:extLst>
          </p:cNvPr>
          <p:cNvSpPr>
            <a:spLocks noGrp="1"/>
          </p:cNvSpPr>
          <p:nvPr>
            <p:ph type="ctrTitle"/>
          </p:nvPr>
        </p:nvSpPr>
        <p:spPr/>
        <p:txBody>
          <a:bodyPr/>
          <a:lstStyle/>
          <a:p>
            <a:r>
              <a:rPr lang="en-US" dirty="0"/>
              <a:t>Racial Discovery - Final presentation</a:t>
            </a:r>
          </a:p>
        </p:txBody>
      </p:sp>
      <p:sp>
        <p:nvSpPr>
          <p:cNvPr id="3" name="Subtitle 2">
            <a:extLst>
              <a:ext uri="{FF2B5EF4-FFF2-40B4-BE49-F238E27FC236}">
                <a16:creationId xmlns:a16="http://schemas.microsoft.com/office/drawing/2014/main" id="{370CD7B4-D33F-492E-9EE8-F5134DB7FF26}"/>
              </a:ext>
            </a:extLst>
          </p:cNvPr>
          <p:cNvSpPr>
            <a:spLocks noGrp="1"/>
          </p:cNvSpPr>
          <p:nvPr>
            <p:ph type="subTitle" idx="1"/>
          </p:nvPr>
        </p:nvSpPr>
        <p:spPr/>
        <p:txBody>
          <a:bodyPr>
            <a:normAutofit/>
          </a:bodyPr>
          <a:lstStyle/>
          <a:p>
            <a:r>
              <a:rPr lang="en-US" sz="3000" dirty="0"/>
              <a:t>Maegan Griggs</a:t>
            </a:r>
          </a:p>
        </p:txBody>
      </p:sp>
    </p:spTree>
    <p:extLst>
      <p:ext uri="{BB962C8B-B14F-4D97-AF65-F5344CB8AC3E}">
        <p14:creationId xmlns:p14="http://schemas.microsoft.com/office/powerpoint/2010/main" val="3544219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688710-1988-4ABC-B754-5178A3BD09E9}"/>
              </a:ext>
            </a:extLst>
          </p:cNvPr>
          <p:cNvSpPr txBox="1"/>
          <p:nvPr/>
        </p:nvSpPr>
        <p:spPr>
          <a:xfrm>
            <a:off x="1060174" y="2090172"/>
            <a:ext cx="10071651" cy="2677656"/>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	Each of us has an identity that shapes how we see ourselves and others. Not only do our social norms and cultural underpinnings influence our experiences, they also set the course for how we view the world. Differences in identity and related struggles for place and power are woven throughout our history and social and political culture. In fact, while diversity is a hallmark and strength of our nation, the path toward common ground, mutual respect, and equity has been rocky for nearly every religious, racial, and ethnic group. </a:t>
            </a:r>
          </a:p>
        </p:txBody>
      </p:sp>
    </p:spTree>
    <p:extLst>
      <p:ext uri="{BB962C8B-B14F-4D97-AF65-F5344CB8AC3E}">
        <p14:creationId xmlns:p14="http://schemas.microsoft.com/office/powerpoint/2010/main" val="4039257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56F6380-4299-4330-8C4B-7206B036297A}"/>
              </a:ext>
            </a:extLst>
          </p:cNvPr>
          <p:cNvSpPr txBox="1"/>
          <p:nvPr/>
        </p:nvSpPr>
        <p:spPr>
          <a:xfrm>
            <a:off x="1331942" y="1720840"/>
            <a:ext cx="9528115" cy="3785652"/>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	While many Americans may not view themselves as privileged because of their economic or social status, the advantage of being in the majority racial group (Caucasian) is real, even if often hidden.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Consider simple life activities such as shopping in a store without the fear of being followed or buying or renting a home in an area that you can afford without consideration of your race. This fundamental disconnect might both motivate and exacerbate the racial/cultural divide in the United States due to a lack of awareness of how privilege contributes to the realities of racism.</a:t>
            </a:r>
          </a:p>
        </p:txBody>
      </p:sp>
    </p:spTree>
    <p:extLst>
      <p:ext uri="{BB962C8B-B14F-4D97-AF65-F5344CB8AC3E}">
        <p14:creationId xmlns:p14="http://schemas.microsoft.com/office/powerpoint/2010/main" val="4286409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A300DB-CAB3-4F97-871B-61402B5346F5}"/>
              </a:ext>
            </a:extLst>
          </p:cNvPr>
          <p:cNvSpPr txBox="1"/>
          <p:nvPr/>
        </p:nvSpPr>
        <p:spPr>
          <a:xfrm>
            <a:off x="1245704" y="1736229"/>
            <a:ext cx="8547652" cy="3385542"/>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In this short video, a young poet passionately provides a brief abstract of what it’s like to be black in America.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hlinkClick r:id="rId2"/>
              </a:rPr>
              <a:t>https://youtu.be/lJBo9jdUJiY</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 hope that this video will inspire and open the eyes to those unaware or in denial of the racism and inequality that exist today and has for centuries.   </a:t>
            </a:r>
          </a:p>
          <a:p>
            <a:endParaRPr lang="en-US" sz="2200" dirty="0"/>
          </a:p>
        </p:txBody>
      </p:sp>
    </p:spTree>
    <p:extLst>
      <p:ext uri="{BB962C8B-B14F-4D97-AF65-F5344CB8AC3E}">
        <p14:creationId xmlns:p14="http://schemas.microsoft.com/office/powerpoint/2010/main" val="38566186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runge Texture">
      <a:fillStyleLst>
        <a:solidFill>
          <a:schemeClr val="phClr"/>
        </a:solidFill>
        <a:blipFill rotWithShape="1">
          <a:blip xmlns:r="http://schemas.openxmlformats.org/officeDocument/2006/relationships" r:embed="rId1">
            <a:duotone>
              <a:schemeClr val="phClr">
                <a:tint val="67000"/>
                <a:shade val="65000"/>
              </a:schemeClr>
              <a:schemeClr val="phClr">
                <a:tint val="10000"/>
                <a:satMod val="130000"/>
              </a:schemeClr>
            </a:duotone>
          </a:blip>
          <a:tile tx="0" ty="0" sx="60000" sy="59000" flip="none" algn="b"/>
        </a:blipFill>
        <a:blipFill rotWithShape="1">
          <a:blip xmlns:r="http://schemas.openxmlformats.org/officeDocument/2006/relationships" r:embed="rId1">
            <a:duotone>
              <a:schemeClr val="phClr">
                <a:shade val="30000"/>
                <a:satMod val="115000"/>
              </a:schemeClr>
              <a:schemeClr val="phClr">
                <a:tint val="34000"/>
              </a:schemeClr>
            </a:duotone>
          </a:blip>
          <a:tile tx="0" ty="0" sx="60000" sy="59000" flip="none" algn="b"/>
        </a:blipFill>
      </a:fillStyleLst>
      <a:lnStyleLst>
        <a:ln w="6350" cap="flat" cmpd="sng" algn="ctr">
          <a:solidFill>
            <a:schemeClr val="phClr">
              <a:tint val="70000"/>
            </a:scheme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TM10001115[[fn=Parcel]]</Template>
  <TotalTime>2747</TotalTime>
  <Words>269</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Gill Sans MT</vt:lpstr>
      <vt:lpstr>Times New Roman</vt:lpstr>
      <vt:lpstr>Parcel</vt:lpstr>
      <vt:lpstr>Racial Discovery - Final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Racial Discovery - Final presentation</dc:title>
  <dc:creator>maegan griggs</dc:creator>
  <cp:lastModifiedBy>William P. Wattles</cp:lastModifiedBy>
  <cp:revision>25</cp:revision>
  <dcterms:created xsi:type="dcterms:W3CDTF">2020-04-25T20:11:24Z</dcterms:created>
  <dcterms:modified xsi:type="dcterms:W3CDTF">2020-04-28T13:10:10Z</dcterms:modified>
</cp:coreProperties>
</file>