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99" r:id="rId2"/>
    <p:sldId id="260" r:id="rId3"/>
    <p:sldId id="261" r:id="rId4"/>
    <p:sldId id="263" r:id="rId5"/>
    <p:sldId id="376" r:id="rId6"/>
    <p:sldId id="377" r:id="rId7"/>
    <p:sldId id="378" r:id="rId8"/>
    <p:sldId id="264" r:id="rId9"/>
    <p:sldId id="370" r:id="rId10"/>
    <p:sldId id="279" r:id="rId11"/>
    <p:sldId id="343" r:id="rId12"/>
    <p:sldId id="334" r:id="rId13"/>
    <p:sldId id="321" r:id="rId14"/>
    <p:sldId id="315" r:id="rId15"/>
    <p:sldId id="335" r:id="rId16"/>
    <p:sldId id="338" r:id="rId17"/>
    <p:sldId id="309" r:id="rId18"/>
    <p:sldId id="287" r:id="rId19"/>
    <p:sldId id="285" r:id="rId20"/>
    <p:sldId id="280" r:id="rId21"/>
    <p:sldId id="290" r:id="rId22"/>
    <p:sldId id="374" r:id="rId23"/>
    <p:sldId id="373" r:id="rId24"/>
    <p:sldId id="369" r:id="rId25"/>
    <p:sldId id="291" r:id="rId26"/>
    <p:sldId id="358" r:id="rId27"/>
    <p:sldId id="359" r:id="rId28"/>
    <p:sldId id="360" r:id="rId29"/>
    <p:sldId id="361" r:id="rId30"/>
    <p:sldId id="362" r:id="rId31"/>
    <p:sldId id="325" r:id="rId32"/>
    <p:sldId id="327" r:id="rId33"/>
    <p:sldId id="324" r:id="rId34"/>
    <p:sldId id="328" r:id="rId35"/>
    <p:sldId id="326" r:id="rId36"/>
    <p:sldId id="329" r:id="rId37"/>
    <p:sldId id="375" r:id="rId38"/>
    <p:sldId id="379" r:id="rId39"/>
    <p:sldId id="380" r:id="rId40"/>
    <p:sldId id="344" r:id="rId41"/>
    <p:sldId id="293" r:id="rId42"/>
    <p:sldId id="294" r:id="rId43"/>
    <p:sldId id="295" r:id="rId44"/>
    <p:sldId id="296" r:id="rId45"/>
    <p:sldId id="297" r:id="rId46"/>
    <p:sldId id="298" r:id="rId47"/>
    <p:sldId id="345" r:id="rId48"/>
    <p:sldId id="348" r:id="rId49"/>
    <p:sldId id="349" r:id="rId50"/>
    <p:sldId id="350" r:id="rId51"/>
    <p:sldId id="367" r:id="rId52"/>
    <p:sldId id="365" r:id="rId53"/>
    <p:sldId id="368" r:id="rId54"/>
    <p:sldId id="366" r:id="rId55"/>
    <p:sldId id="381" r:id="rId56"/>
    <p:sldId id="383" r:id="rId57"/>
    <p:sldId id="382" r:id="rId58"/>
    <p:sldId id="384" r:id="rId59"/>
    <p:sldId id="300" r:id="rId60"/>
    <p:sldId id="353" r:id="rId61"/>
    <p:sldId id="354" r:id="rId62"/>
    <p:sldId id="355" r:id="rId63"/>
    <p:sldId id="356" r:id="rId64"/>
    <p:sldId id="357" r:id="rId65"/>
    <p:sldId id="323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009900"/>
    <a:srgbClr val="F63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60" autoAdjust="0"/>
  </p:normalViewPr>
  <p:slideViewPr>
    <p:cSldViewPr>
      <p:cViewPr varScale="1">
        <p:scale>
          <a:sx n="105" d="100"/>
          <a:sy n="105" d="100"/>
        </p:scale>
        <p:origin x="14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>
              <a:defRPr/>
            </a:pPr>
            <a:fld id="{68921074-157A-4E3D-9F2C-9B26CD795D6D}" type="slidenum">
              <a:rPr lang="en-US" sz="1400">
                <a:latin typeface="Book Antiqua" pitchFamily="18" charset="0"/>
              </a:rPr>
              <a:pPr algn="r" eaLnBrk="0" hangingPunct="0">
                <a:defRPr/>
              </a:pPr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5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>
              <a:defRPr/>
            </a:pPr>
            <a:fld id="{5FFF9D06-8BBF-45CD-A4E7-71E7C072959D}" type="slidenum">
              <a:rPr lang="en-US" sz="1400">
                <a:latin typeface="Book Antiqua" pitchFamily="18" charset="0"/>
              </a:rPr>
              <a:pPr algn="r" eaLnBrk="0" hangingPunct="0">
                <a:defRPr/>
              </a:pPr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psy.org/chisq/chisq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psy.org/chisq/chisq.ht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psy.org/chisq/chisq.htm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psy.org/chisq/chisq.htm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hlinkClick r:id="rId3"/>
              </a:rPr>
              <a:t>http://www.quantpsy.org/chisq/chisq.htm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67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156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222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8902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369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2461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6028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6454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6812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3927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469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428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hlinkClick r:id="rId3"/>
              </a:rPr>
              <a:t>http://www.quantpsy.org/chisq/chisq.htm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890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6815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1968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9222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3453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8583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hlinkClick r:id="rId3"/>
              </a:rPr>
              <a:t>http://www.quantpsy.org/chisq/chisq.htm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8869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1971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9154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097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1721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4283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0030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744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http://groups.chass.utoronto.ca/pol242/Labs/LM-3A/LM-3A_content.htm</a:t>
            </a:r>
            <a:r>
              <a:rPr lang="en-US" baseline="0" dirty="0" smtClean="0"/>
              <a:t>             for more detail. Above .5 may be redundant (measuring same thing)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17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68188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7673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3768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06908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39447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0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88076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82940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7162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32476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45213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63929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63C771-386F-4A06-ADB4-7BEBC0AB8BEA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78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59891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A1F2C98-DD20-41D0-B3DB-38AF420F0C4C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631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hlinkClick r:id="rId3"/>
              </a:rPr>
              <a:t>http://www.quantpsy.org/chisq/chisq.htm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8179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F81B00-5463-4100-932E-AE4DECD262E8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7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CA5C8-6FE8-415E-9F3F-4EE86EDCB0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22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1122A6-B39A-4456-B351-E7A8FB1F6073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3519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54527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54824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655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340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62087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0524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680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63%</a:t>
            </a:r>
          </a:p>
        </p:txBody>
      </p:sp>
    </p:spTree>
    <p:extLst>
      <p:ext uri="{BB962C8B-B14F-4D97-AF65-F5344CB8AC3E}">
        <p14:creationId xmlns:p14="http://schemas.microsoft.com/office/powerpoint/2010/main" val="6178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63%</a:t>
            </a:r>
          </a:p>
        </p:txBody>
      </p:sp>
    </p:spTree>
    <p:extLst>
      <p:ext uri="{BB962C8B-B14F-4D97-AF65-F5344CB8AC3E}">
        <p14:creationId xmlns:p14="http://schemas.microsoft.com/office/powerpoint/2010/main" val="417901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69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155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42900"/>
            <a:ext cx="1962150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42900"/>
            <a:ext cx="573405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720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4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32888" cy="1543050"/>
          </a:xfrm>
          <a:prstGeom prst="rect">
            <a:avLst/>
          </a:prstGeom>
          <a:solidFill>
            <a:srgbClr val="F6310A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009900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1511" name="Picture 8" descr="grenada1"/>
          <p:cNvPicPr>
            <a:picLocks noChangeAspect="1" noChangeArrowheads="1" noCrop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6096000"/>
            <a:ext cx="8683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609600" y="59436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E8FED9A9-F9B4-455F-B73E-CEEC6036D53B}" type="slidenum">
              <a:rPr lang="en-US" b="1">
                <a:solidFill>
                  <a:srgbClr val="FF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b="1">
              <a:solidFill>
                <a:srgbClr val="FF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3200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800">
          <a:solidFill>
            <a:srgbClr val="0099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400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rgbClr val="0099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rgbClr val="0099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rgbClr val="0099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rgbClr val="0099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rgbClr val="0099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rgbClr val="0099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arion.edu/about/FactBoo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7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journals.sagepub.com/doi/10.1177/0956797618781325" TargetMode="External"/><Relationship Id="rId4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Inference for Categorical Data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P. Wattles, Ph. D.</a:t>
            </a:r>
          </a:p>
          <a:p>
            <a:r>
              <a:rPr lang="en-US" dirty="0" smtClean="0"/>
              <a:t>Francis Marion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Inference for two-way tables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Chi Square test of independence.</a:t>
            </a:r>
          </a:p>
          <a:p>
            <a:r>
              <a:rPr lang="en-US" smtClean="0"/>
              <a:t>For more than two groups</a:t>
            </a:r>
          </a:p>
          <a:p>
            <a:r>
              <a:rPr lang="en-US" smtClean="0"/>
              <a:t>Cannot compare multiple groups one at a time.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Analyze Categorical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First obtain counts</a:t>
            </a:r>
          </a:p>
          <a:p>
            <a:r>
              <a:rPr lang="en-US" smtClean="0"/>
              <a:t>In Excel can do this with a pivot table</a:t>
            </a:r>
          </a:p>
          <a:p>
            <a:r>
              <a:rPr lang="en-US" smtClean="0"/>
              <a:t>Put data in a Matrix or two-way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Matrix or two-way table</a:t>
            </a:r>
          </a:p>
        </p:txBody>
      </p:sp>
      <p:graphicFrame>
        <p:nvGraphicFramePr>
          <p:cNvPr id="1026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737343"/>
              </p:ext>
            </p:extLst>
          </p:nvPr>
        </p:nvGraphicFramePr>
        <p:xfrm>
          <a:off x="679450" y="1982788"/>
          <a:ext cx="7797800" cy="522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4" imgW="7795440" imgH="5219640" progId="Word.Document.8">
                  <p:embed/>
                </p:oleObj>
              </mc:Choice>
              <mc:Fallback>
                <p:oleObj name="Document" r:id="rId4" imgW="7795440" imgH="521964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982788"/>
                        <a:ext cx="7797800" cy="522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Inference for two-way tables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Expected count</a:t>
            </a:r>
          </a:p>
          <a:p>
            <a:r>
              <a:rPr lang="en-US" smtClean="0"/>
              <a:t>The count that would occur if the variables are independent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Matrix or two-way table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Rows</a:t>
            </a:r>
          </a:p>
          <a:p>
            <a:r>
              <a:rPr lang="en-US" smtClean="0"/>
              <a:t>Columns</a:t>
            </a:r>
          </a:p>
          <a:p>
            <a:r>
              <a:rPr lang="en-US" u="sng" smtClean="0"/>
              <a:t>Distribution</a:t>
            </a:r>
            <a:r>
              <a:rPr lang="en-US" smtClean="0"/>
              <a:t>: how often each outcome occurred</a:t>
            </a:r>
          </a:p>
          <a:p>
            <a:r>
              <a:rPr lang="en-US" u="sng" smtClean="0"/>
              <a:t>Marginal distribution</a:t>
            </a:r>
            <a:r>
              <a:rPr lang="en-US" smtClean="0"/>
              <a:t>: Count for all entries in a row or column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Row and column totals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2938463"/>
          <a:ext cx="908050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4" imgW="3047760" imgH="654120" progId="Excel.Sheet.8">
                  <p:embed/>
                </p:oleObj>
              </mc:Choice>
              <mc:Fallback>
                <p:oleObj name="Worksheet" r:id="rId4" imgW="3047760" imgH="654120" progId="Excel.Shee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38463"/>
                        <a:ext cx="9080500" cy="1819275"/>
                      </a:xfrm>
                      <a:prstGeom prst="rect">
                        <a:avLst/>
                      </a:prstGeom>
                      <a:solidFill>
                        <a:srgbClr val="F6310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0" y="2408238"/>
          <a:ext cx="9144000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Worksheet" r:id="rId4" imgW="3655440" imgH="815400" progId="Excel.Sheet.8">
                  <p:embed/>
                </p:oleObj>
              </mc:Choice>
              <mc:Fallback>
                <p:oleObj name="Worksheet" r:id="rId4" imgW="3655440" imgH="8154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08238"/>
                        <a:ext cx="9144000" cy="204152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Expected counts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37% of all subjects are Republicans</a:t>
            </a:r>
          </a:p>
          <a:p>
            <a:r>
              <a:rPr lang="en-US" smtClean="0"/>
              <a:t>If independent 37% of females should be Republican (expected value)</a:t>
            </a:r>
          </a:p>
          <a:p>
            <a:r>
              <a:rPr lang="en-US" smtClean="0"/>
              <a:t>37% of 80= 29</a:t>
            </a:r>
          </a:p>
          <a:p>
            <a:r>
              <a:rPr lang="en-US" smtClean="0"/>
              <a:t>37% of 75 = 28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Expected counts rounded</a:t>
            </a:r>
          </a:p>
        </p:txBody>
      </p:sp>
      <p:graphicFrame>
        <p:nvGraphicFramePr>
          <p:cNvPr id="409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2362200"/>
          <a:ext cx="90805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Worksheet" r:id="rId4" imgW="2895840" imgH="654120" progId="Excel.Sheet.8">
                  <p:embed/>
                </p:oleObj>
              </mc:Choice>
              <mc:Fallback>
                <p:oleObj name="Worksheet" r:id="rId4" imgW="2895840" imgH="654120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9080500" cy="2222500"/>
                      </a:xfrm>
                      <a:prstGeom prst="rect">
                        <a:avLst/>
                      </a:prstGeom>
                      <a:solidFill>
                        <a:srgbClr val="F6310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Observed vs. Expected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5122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500" y="1600200"/>
          <a:ext cx="908050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Worksheet" r:id="rId4" imgW="3047760" imgH="654120" progId="Excel.Sheet.8">
                  <p:embed/>
                </p:oleObj>
              </mc:Choice>
              <mc:Fallback>
                <p:oleObj name="Worksheet" r:id="rId4" imgW="3047760" imgH="654120" progId="Excel.Sheet.8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600200"/>
                        <a:ext cx="9080500" cy="1819275"/>
                      </a:xfrm>
                      <a:prstGeom prst="rect">
                        <a:avLst/>
                      </a:prstGeom>
                      <a:solidFill>
                        <a:srgbClr val="F6310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3962400"/>
          <a:ext cx="90805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Worksheet" r:id="rId6" imgW="2895840" imgH="654120" progId="Excel.Sheet.8">
                  <p:embed/>
                </p:oleObj>
              </mc:Choice>
              <mc:Fallback>
                <p:oleObj name="Worksheet" r:id="rId6" imgW="2895840" imgH="654120" progId="Excel.Shee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62400"/>
                        <a:ext cx="9080500" cy="2222500"/>
                      </a:xfrm>
                      <a:prstGeom prst="rect">
                        <a:avLst/>
                      </a:prstGeom>
                      <a:solidFill>
                        <a:srgbClr val="F6310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Continuous vs. Categorical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Continuous (measurement) variables have many values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Categorical variables have only certain values representing different categories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Ordinal-a type of categorical with a natural order (e.g., year of college)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Nominal-a type of categorical with no order (e.g., brand of cola)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Chi-Square	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Chi-square A measure of how far the observed counts are from the expected counts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Chi-square test of independence</a:t>
            </a:r>
          </a:p>
        </p:txBody>
      </p:sp>
      <p:graphicFrame>
        <p:nvGraphicFramePr>
          <p:cNvPr id="6146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2057400"/>
          <a:ext cx="70104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4" imgW="1193760" imgH="457200" progId="Equation.3">
                  <p:embed/>
                </p:oleObj>
              </mc:Choice>
              <mc:Fallback>
                <p:oleObj name="Equation" r:id="rId4" imgW="1193760" imgH="457200" progId="Equation.3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70104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 Square test of independence with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1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Square test of independence with SPSS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076450"/>
            <a:ext cx="51244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5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 Square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17708" r="16406" b="6250"/>
          <a:stretch>
            <a:fillRect/>
          </a:stretch>
        </p:blipFill>
        <p:spPr bwMode="auto">
          <a:xfrm>
            <a:off x="914400" y="1295400"/>
            <a:ext cx="7239000" cy="556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Chi-square test of independence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Degrees of Freedom</a:t>
            </a:r>
          </a:p>
          <a:p>
            <a:r>
              <a:rPr lang="en-US" smtClean="0"/>
              <a:t>df=number of rows-1 times number of columns -1</a:t>
            </a:r>
          </a:p>
          <a:p>
            <a:r>
              <a:rPr lang="en-US" smtClean="0"/>
              <a:t>compare the observed and expected counts.</a:t>
            </a:r>
          </a:p>
          <a:p>
            <a:r>
              <a:rPr lang="en-US" smtClean="0"/>
              <a:t>P-value comes from comparing the Chi-square statistic with critical values for a chi-square 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Have the percent of majors changed by school?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collection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hlinkClick r:id="rId3"/>
              </a:rPr>
              <a:t>http://www.fmarion.edu/about/FactBook</a:t>
            </a:r>
            <a:endParaRPr lang="en-US" smtClean="0"/>
          </a:p>
          <a:p>
            <a:pPr>
              <a:buFontTx/>
              <a:buNone/>
            </a:pPr>
            <a:r>
              <a:rPr lang="en-US" smtClean="0"/>
              <a:t>2004/2005 Fall 2004 Graduates by Major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2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6200" y="3124200"/>
            <a:ext cx="4800600" cy="3455988"/>
          </a:xfrm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4930775" cy="165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95250"/>
            <a:ext cx="9906000" cy="677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Categorical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Tells which category an individual is in rather than telling how much.</a:t>
            </a:r>
          </a:p>
          <a:p>
            <a:r>
              <a:rPr lang="en-US" dirty="0" smtClean="0"/>
              <a:t>Sex, race, occupation naturally categorical</a:t>
            </a:r>
          </a:p>
          <a:p>
            <a:r>
              <a:rPr lang="en-US" dirty="0" smtClean="0"/>
              <a:t>A quantitative variable can be grouped to form a categorical variable. </a:t>
            </a:r>
          </a:p>
          <a:p>
            <a:r>
              <a:rPr lang="en-US" dirty="0" smtClean="0"/>
              <a:t>Analyze with </a:t>
            </a:r>
            <a:r>
              <a:rPr lang="en-US" b="1" dirty="0" smtClean="0"/>
              <a:t>counts</a:t>
            </a:r>
            <a:r>
              <a:rPr lang="en-US" dirty="0" smtClean="0"/>
              <a:t> or </a:t>
            </a:r>
            <a:r>
              <a:rPr lang="en-US" b="1" dirty="0" err="1" smtClean="0"/>
              <a:t>percents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 Square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 t="16667" r="19531" b="6250"/>
          <a:stretch>
            <a:fillRect/>
          </a:stretch>
        </p:blipFill>
        <p:spPr bwMode="auto">
          <a:xfrm>
            <a:off x="533400" y="1219200"/>
            <a:ext cx="7848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5927725" y="4784725"/>
            <a:ext cx="2093913" cy="1066800"/>
          </a:xfrm>
          <a:custGeom>
            <a:avLst/>
            <a:gdLst>
              <a:gd name="T0" fmla="*/ 1219200 w 2093420"/>
              <a:gd name="T1" fmla="*/ 106680 h 1066800"/>
              <a:gd name="T2" fmla="*/ 579120 w 2093420"/>
              <a:gd name="T3" fmla="*/ 121920 h 1066800"/>
              <a:gd name="T4" fmla="*/ 518160 w 2093420"/>
              <a:gd name="T5" fmla="*/ 137160 h 1066800"/>
              <a:gd name="T6" fmla="*/ 396240 w 2093420"/>
              <a:gd name="T7" fmla="*/ 152400 h 1066800"/>
              <a:gd name="T8" fmla="*/ 121920 w 2093420"/>
              <a:gd name="T9" fmla="*/ 167640 h 1066800"/>
              <a:gd name="T10" fmla="*/ 30480 w 2093420"/>
              <a:gd name="T11" fmla="*/ 213360 h 1066800"/>
              <a:gd name="T12" fmla="*/ 0 w 2093420"/>
              <a:gd name="T13" fmla="*/ 259080 h 1066800"/>
              <a:gd name="T14" fmla="*/ 15240 w 2093420"/>
              <a:gd name="T15" fmla="*/ 594360 h 1066800"/>
              <a:gd name="T16" fmla="*/ 45720 w 2093420"/>
              <a:gd name="T17" fmla="*/ 685800 h 1066800"/>
              <a:gd name="T18" fmla="*/ 152400 w 2093420"/>
              <a:gd name="T19" fmla="*/ 822960 h 1066800"/>
              <a:gd name="T20" fmla="*/ 198120 w 2093420"/>
              <a:gd name="T21" fmla="*/ 853440 h 1066800"/>
              <a:gd name="T22" fmla="*/ 289560 w 2093420"/>
              <a:gd name="T23" fmla="*/ 883920 h 1066800"/>
              <a:gd name="T24" fmla="*/ 335280 w 2093420"/>
              <a:gd name="T25" fmla="*/ 899160 h 1066800"/>
              <a:gd name="T26" fmla="*/ 381000 w 2093420"/>
              <a:gd name="T27" fmla="*/ 929640 h 1066800"/>
              <a:gd name="T28" fmla="*/ 472440 w 2093420"/>
              <a:gd name="T29" fmla="*/ 960120 h 1066800"/>
              <a:gd name="T30" fmla="*/ 624840 w 2093420"/>
              <a:gd name="T31" fmla="*/ 1051560 h 1066800"/>
              <a:gd name="T32" fmla="*/ 670560 w 2093420"/>
              <a:gd name="T33" fmla="*/ 1066800 h 1066800"/>
              <a:gd name="T34" fmla="*/ 1630680 w 2093420"/>
              <a:gd name="T35" fmla="*/ 1051560 h 1066800"/>
              <a:gd name="T36" fmla="*/ 1722120 w 2093420"/>
              <a:gd name="T37" fmla="*/ 1036320 h 1066800"/>
              <a:gd name="T38" fmla="*/ 1828800 w 2093420"/>
              <a:gd name="T39" fmla="*/ 1021080 h 1066800"/>
              <a:gd name="T40" fmla="*/ 1874520 w 2093420"/>
              <a:gd name="T41" fmla="*/ 1005840 h 1066800"/>
              <a:gd name="T42" fmla="*/ 2072640 w 2093420"/>
              <a:gd name="T43" fmla="*/ 975360 h 1066800"/>
              <a:gd name="T44" fmla="*/ 2057400 w 2093420"/>
              <a:gd name="T45" fmla="*/ 396240 h 1066800"/>
              <a:gd name="T46" fmla="*/ 2042160 w 2093420"/>
              <a:gd name="T47" fmla="*/ 259080 h 1066800"/>
              <a:gd name="T48" fmla="*/ 1935480 w 2093420"/>
              <a:gd name="T49" fmla="*/ 121920 h 1066800"/>
              <a:gd name="T50" fmla="*/ 1920240 w 2093420"/>
              <a:gd name="T51" fmla="*/ 76200 h 1066800"/>
              <a:gd name="T52" fmla="*/ 1874520 w 2093420"/>
              <a:gd name="T53" fmla="*/ 45720 h 1066800"/>
              <a:gd name="T54" fmla="*/ 1844040 w 2093420"/>
              <a:gd name="T55" fmla="*/ 0 h 1066800"/>
              <a:gd name="T56" fmla="*/ 1615440 w 2093420"/>
              <a:gd name="T57" fmla="*/ 15240 h 1066800"/>
              <a:gd name="T58" fmla="*/ 1402080 w 2093420"/>
              <a:gd name="T59" fmla="*/ 76200 h 1066800"/>
              <a:gd name="T60" fmla="*/ 1356360 w 2093420"/>
              <a:gd name="T61" fmla="*/ 91440 h 1066800"/>
              <a:gd name="T62" fmla="*/ 1143000 w 2093420"/>
              <a:gd name="T63" fmla="*/ 91440 h 10668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93420"/>
              <a:gd name="T97" fmla="*/ 0 h 1066800"/>
              <a:gd name="T98" fmla="*/ 2093420 w 2093420"/>
              <a:gd name="T99" fmla="*/ 1066800 h 10668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93420" h="1066800">
                <a:moveTo>
                  <a:pt x="1219200" y="106680"/>
                </a:moveTo>
                <a:lnTo>
                  <a:pt x="579120" y="121920"/>
                </a:lnTo>
                <a:cubicBezTo>
                  <a:pt x="558194" y="122830"/>
                  <a:pt x="538820" y="133717"/>
                  <a:pt x="518160" y="137160"/>
                </a:cubicBezTo>
                <a:cubicBezTo>
                  <a:pt x="477761" y="143893"/>
                  <a:pt x="437076" y="149259"/>
                  <a:pt x="396240" y="152400"/>
                </a:cubicBezTo>
                <a:cubicBezTo>
                  <a:pt x="304929" y="159424"/>
                  <a:pt x="213360" y="162560"/>
                  <a:pt x="121920" y="167640"/>
                </a:cubicBezTo>
                <a:cubicBezTo>
                  <a:pt x="84735" y="180035"/>
                  <a:pt x="60023" y="183817"/>
                  <a:pt x="30480" y="213360"/>
                </a:cubicBezTo>
                <a:cubicBezTo>
                  <a:pt x="17528" y="226312"/>
                  <a:pt x="10160" y="243840"/>
                  <a:pt x="0" y="259080"/>
                </a:cubicBezTo>
                <a:cubicBezTo>
                  <a:pt x="5080" y="370840"/>
                  <a:pt x="3322" y="483121"/>
                  <a:pt x="15240" y="594360"/>
                </a:cubicBezTo>
                <a:cubicBezTo>
                  <a:pt x="18663" y="626306"/>
                  <a:pt x="27898" y="659067"/>
                  <a:pt x="45720" y="685800"/>
                </a:cubicBezTo>
                <a:cubicBezTo>
                  <a:pt x="88201" y="749522"/>
                  <a:pt x="98683" y="778196"/>
                  <a:pt x="152400" y="822960"/>
                </a:cubicBezTo>
                <a:cubicBezTo>
                  <a:pt x="166471" y="834686"/>
                  <a:pt x="181382" y="846001"/>
                  <a:pt x="198120" y="853440"/>
                </a:cubicBezTo>
                <a:cubicBezTo>
                  <a:pt x="227480" y="866489"/>
                  <a:pt x="259080" y="873760"/>
                  <a:pt x="289560" y="883920"/>
                </a:cubicBezTo>
                <a:cubicBezTo>
                  <a:pt x="304800" y="889000"/>
                  <a:pt x="321914" y="890249"/>
                  <a:pt x="335280" y="899160"/>
                </a:cubicBezTo>
                <a:cubicBezTo>
                  <a:pt x="350520" y="909320"/>
                  <a:pt x="364262" y="922201"/>
                  <a:pt x="381000" y="929640"/>
                </a:cubicBezTo>
                <a:cubicBezTo>
                  <a:pt x="410360" y="942689"/>
                  <a:pt x="445707" y="942298"/>
                  <a:pt x="472440" y="960120"/>
                </a:cubicBezTo>
                <a:cubicBezTo>
                  <a:pt x="537445" y="1003457"/>
                  <a:pt x="559232" y="1023442"/>
                  <a:pt x="624840" y="1051560"/>
                </a:cubicBezTo>
                <a:cubicBezTo>
                  <a:pt x="639605" y="1057888"/>
                  <a:pt x="655320" y="1061720"/>
                  <a:pt x="670560" y="1066800"/>
                </a:cubicBezTo>
                <a:lnTo>
                  <a:pt x="1630680" y="1051560"/>
                </a:lnTo>
                <a:cubicBezTo>
                  <a:pt x="1661567" y="1050665"/>
                  <a:pt x="1691579" y="1041019"/>
                  <a:pt x="1722120" y="1036320"/>
                </a:cubicBezTo>
                <a:cubicBezTo>
                  <a:pt x="1757623" y="1030858"/>
                  <a:pt x="1793240" y="1026160"/>
                  <a:pt x="1828800" y="1021080"/>
                </a:cubicBezTo>
                <a:cubicBezTo>
                  <a:pt x="1844040" y="1016000"/>
                  <a:pt x="1858642" y="1008283"/>
                  <a:pt x="1874520" y="1005840"/>
                </a:cubicBezTo>
                <a:cubicBezTo>
                  <a:pt x="2093420" y="972163"/>
                  <a:pt x="1962591" y="1012043"/>
                  <a:pt x="2072640" y="975360"/>
                </a:cubicBezTo>
                <a:cubicBezTo>
                  <a:pt x="2067560" y="782320"/>
                  <a:pt x="2065610" y="589172"/>
                  <a:pt x="2057400" y="396240"/>
                </a:cubicBezTo>
                <a:cubicBezTo>
                  <a:pt x="2055444" y="350280"/>
                  <a:pt x="2056707" y="302721"/>
                  <a:pt x="2042160" y="259080"/>
                </a:cubicBezTo>
                <a:cubicBezTo>
                  <a:pt x="2023931" y="204394"/>
                  <a:pt x="1974928" y="161368"/>
                  <a:pt x="1935480" y="121920"/>
                </a:cubicBezTo>
                <a:cubicBezTo>
                  <a:pt x="1930400" y="106680"/>
                  <a:pt x="1930275" y="88744"/>
                  <a:pt x="1920240" y="76200"/>
                </a:cubicBezTo>
                <a:cubicBezTo>
                  <a:pt x="1908798" y="61897"/>
                  <a:pt x="1887472" y="58672"/>
                  <a:pt x="1874520" y="45720"/>
                </a:cubicBezTo>
                <a:cubicBezTo>
                  <a:pt x="1861568" y="32768"/>
                  <a:pt x="1854200" y="15240"/>
                  <a:pt x="1844040" y="0"/>
                </a:cubicBezTo>
                <a:cubicBezTo>
                  <a:pt x="1767840" y="5080"/>
                  <a:pt x="1691168" y="5362"/>
                  <a:pt x="1615440" y="15240"/>
                </a:cubicBezTo>
                <a:cubicBezTo>
                  <a:pt x="1552564" y="23441"/>
                  <a:pt x="1464071" y="55536"/>
                  <a:pt x="1402080" y="76200"/>
                </a:cubicBezTo>
                <a:cubicBezTo>
                  <a:pt x="1386840" y="81280"/>
                  <a:pt x="1372424" y="91440"/>
                  <a:pt x="1356360" y="91440"/>
                </a:cubicBezTo>
                <a:lnTo>
                  <a:pt x="1143000" y="91440"/>
                </a:lnTo>
              </a:path>
            </a:pathLst>
          </a:cu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Marital Status, page 543</a:t>
            </a:r>
          </a:p>
        </p:txBody>
      </p:sp>
      <p:pic>
        <p:nvPicPr>
          <p:cNvPr id="8196" name="Picture 5" descr="bd08213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52975" y="1905000"/>
            <a:ext cx="3446463" cy="4114800"/>
          </a:xfrm>
        </p:spPr>
      </p:pic>
      <p:graphicFrame>
        <p:nvGraphicFramePr>
          <p:cNvPr id="819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602250"/>
              </p:ext>
            </p:extLst>
          </p:nvPr>
        </p:nvGraphicFramePr>
        <p:xfrm>
          <a:off x="0" y="2286000"/>
          <a:ext cx="8947364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Worksheet" r:id="rId5" imgW="2533802" imgH="819302" progId="Excel.Sheet.8">
                  <p:embed/>
                </p:oleObj>
              </mc:Choice>
              <mc:Fallback>
                <p:oleObj name="Worksheet" r:id="rId5" imgW="2533802" imgH="819302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8947364" cy="2895600"/>
                      </a:xfrm>
                      <a:prstGeom prst="rect">
                        <a:avLst/>
                      </a:prstGeom>
                      <a:solidFill>
                        <a:srgbClr val="F6310A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Marital Status, page 543</a:t>
            </a:r>
          </a:p>
        </p:txBody>
      </p:sp>
      <p:pic>
        <p:nvPicPr>
          <p:cNvPr id="9220" name="Picture 3" descr="bd08213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52975" y="1905000"/>
            <a:ext cx="3446463" cy="4114800"/>
          </a:xfrm>
        </p:spPr>
      </p:pic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304800" y="5715000"/>
          <a:ext cx="55626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Worksheet" r:id="rId5" imgW="2801160" imgH="341280" progId="Excel.Sheet.8">
                  <p:embed/>
                </p:oleObj>
              </mc:Choice>
              <mc:Fallback>
                <p:oleObj name="Worksheet" r:id="rId5" imgW="2801160" imgH="34128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5562600" cy="587375"/>
                      </a:xfrm>
                      <a:prstGeom prst="rect">
                        <a:avLst/>
                      </a:prstGeom>
                      <a:solidFill>
                        <a:srgbClr val="F6310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Olive Oil, page 578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/>
              <a:t> </a:t>
            </a:r>
          </a:p>
        </p:txBody>
      </p:sp>
      <p:pic>
        <p:nvPicPr>
          <p:cNvPr id="10245" name="Picture 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/>
      </p:pic>
      <p:graphicFrame>
        <p:nvGraphicFramePr>
          <p:cNvPr id="1024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44650"/>
              </p:ext>
            </p:extLst>
          </p:nvPr>
        </p:nvGraphicFramePr>
        <p:xfrm>
          <a:off x="609600" y="2590800"/>
          <a:ext cx="8283575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Worksheet" r:id="rId5" imgW="1971700" imgH="819180" progId="Excel.Sheet.8">
                  <p:embed/>
                </p:oleObj>
              </mc:Choice>
              <mc:Fallback>
                <p:oleObj name="Worksheet" r:id="rId5" imgW="1971700" imgH="819180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8283575" cy="3443288"/>
                      </a:xfrm>
                      <a:prstGeom prst="rect">
                        <a:avLst/>
                      </a:prstGeom>
                      <a:solidFill>
                        <a:srgbClr val="F6310A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Olive Oil, page 578</a:t>
            </a:r>
          </a:p>
        </p:txBody>
      </p:sp>
      <p:pic>
        <p:nvPicPr>
          <p:cNvPr id="11268" name="Picture 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/>
      </p:pic>
      <p:graphicFrame>
        <p:nvGraphicFramePr>
          <p:cNvPr id="11266" name="Object 13"/>
          <p:cNvGraphicFramePr>
            <a:graphicFrameLocks noGrp="1" noChangeAspect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807343452"/>
              </p:ext>
            </p:extLst>
          </p:nvPr>
        </p:nvGraphicFramePr>
        <p:xfrm>
          <a:off x="0" y="2819400"/>
          <a:ext cx="5827713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Worksheet" r:id="rId5" imgW="3047910" imgH="666630" progId="Excel.Sheet.8">
                  <p:embed/>
                </p:oleObj>
              </mc:Choice>
              <mc:Fallback>
                <p:oleObj name="Worksheet" r:id="rId5" imgW="3047910" imgH="666630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19400"/>
                        <a:ext cx="5827713" cy="1274763"/>
                      </a:xfrm>
                      <a:prstGeom prst="rect">
                        <a:avLst/>
                      </a:prstGeom>
                      <a:solidFill>
                        <a:srgbClr val="F6310A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Majors, page 563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smtClean="0"/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91949"/>
              </p:ext>
            </p:extLst>
          </p:nvPr>
        </p:nvGraphicFramePr>
        <p:xfrm>
          <a:off x="533400" y="2971799"/>
          <a:ext cx="8153400" cy="320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Worksheet" r:id="rId4" imgW="2079360" imgH="815400" progId="Excel.Sheet.8">
                  <p:embed/>
                </p:oleObj>
              </mc:Choice>
              <mc:Fallback>
                <p:oleObj name="Worksheet" r:id="rId4" imgW="2079360" imgH="815400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71799"/>
                        <a:ext cx="8153400" cy="3201395"/>
                      </a:xfrm>
                      <a:prstGeom prst="rect">
                        <a:avLst/>
                      </a:prstGeom>
                      <a:solidFill>
                        <a:srgbClr val="F6310A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6" descr="bd20167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810000" y="110331"/>
            <a:ext cx="3810000" cy="267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Majors, page 563</a:t>
            </a:r>
          </a:p>
        </p:txBody>
      </p:sp>
      <p:sp>
        <p:nvSpPr>
          <p:cNvPr id="13316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smtClean="0"/>
          </a:p>
        </p:txBody>
      </p:sp>
      <p:pic>
        <p:nvPicPr>
          <p:cNvPr id="13317" name="Picture 1029" descr="bd20167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624138"/>
            <a:ext cx="3810000" cy="2674937"/>
          </a:xfrm>
        </p:spPr>
      </p:pic>
      <p:graphicFrame>
        <p:nvGraphicFramePr>
          <p:cNvPr id="13314" name="Object 1030"/>
          <p:cNvGraphicFramePr>
            <a:graphicFrameLocks noChangeAspect="1"/>
          </p:cNvGraphicFramePr>
          <p:nvPr/>
        </p:nvGraphicFramePr>
        <p:xfrm>
          <a:off x="0" y="5181600"/>
          <a:ext cx="9220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Worksheet" r:id="rId5" imgW="2440080" imgH="341280" progId="Excel.Sheet.8">
                  <p:embed/>
                </p:oleObj>
              </mc:Choice>
              <mc:Fallback>
                <p:oleObj name="Worksheet" r:id="rId5" imgW="2440080" imgH="341280" progId="Excel.Sheet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9220200" cy="842963"/>
                      </a:xfrm>
                      <a:prstGeom prst="rect">
                        <a:avLst/>
                      </a:prstGeom>
                      <a:solidFill>
                        <a:srgbClr val="F6310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Square Warning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of the chi-square tests is </a:t>
            </a:r>
            <a:r>
              <a:rPr lang="en-US" u="sng" dirty="0"/>
              <a:t>inappropriate</a:t>
            </a:r>
            <a:r>
              <a:rPr lang="en-US" dirty="0"/>
              <a:t> if any expected frequency </a:t>
            </a:r>
            <a:r>
              <a:rPr lang="en-US" dirty="0" smtClean="0"/>
              <a:t>is:</a:t>
            </a:r>
          </a:p>
          <a:p>
            <a:pPr lvl="1"/>
            <a:r>
              <a:rPr lang="en-US" dirty="0" smtClean="0"/>
              <a:t>below </a:t>
            </a:r>
            <a:r>
              <a:rPr lang="en-US" dirty="0"/>
              <a:t>1 or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expected frequency is less than 5 in more than 20% of your cells.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4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Size for Chi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Cramer's V</a:t>
            </a:r>
            <a:r>
              <a:rPr lang="en-US" dirty="0"/>
              <a:t> is a way of calculating correlation in tables which have more than 2x2 rows and columns.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It is </a:t>
            </a:r>
            <a:r>
              <a:rPr lang="en-US" b="1" dirty="0"/>
              <a:t>used as</a:t>
            </a:r>
            <a:r>
              <a:rPr lang="en-US" dirty="0"/>
              <a:t> post-test to determine strengths of association after chi-square has determined significance.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31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Effect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67" y="2852800"/>
            <a:ext cx="7681147" cy="25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2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Describing relationships in categorical 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en-US" smtClean="0"/>
              <a:t>No single graph portrays the relationship</a:t>
            </a:r>
          </a:p>
          <a:p>
            <a:r>
              <a:rPr lang="en-US" smtClean="0"/>
              <a:t>Also no similar number summarizes the relationship</a:t>
            </a:r>
          </a:p>
          <a:p>
            <a:r>
              <a:rPr lang="en-US" b="1" smtClean="0"/>
              <a:t>Convert counts to proportions or percents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53" y="1905000"/>
            <a:ext cx="33558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 Three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37 multiple choice questions, 4 short answer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T-tests, chi square, and Regression.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General questions about analyzing categorical data and t-tests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Review from earlier this term</a:t>
            </a:r>
          </a:p>
        </p:txBody>
      </p:sp>
      <p:pic>
        <p:nvPicPr>
          <p:cNvPr id="48132" name="Picture 5" descr="bd07205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382838"/>
            <a:ext cx="3810000" cy="315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Inference as a decision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We must </a:t>
            </a:r>
            <a:r>
              <a:rPr lang="en-US" smtClean="0">
                <a:solidFill>
                  <a:schemeClr val="accent2"/>
                </a:solidFill>
              </a:rPr>
              <a:t>decide</a:t>
            </a:r>
            <a:r>
              <a:rPr lang="en-US" smtClean="0"/>
              <a:t> if the null hypothesis is true.</a:t>
            </a:r>
          </a:p>
          <a:p>
            <a:r>
              <a:rPr lang="en-US" smtClean="0"/>
              <a:t>We cannot know for sure.</a:t>
            </a:r>
          </a:p>
          <a:p>
            <a:r>
              <a:rPr lang="en-US" smtClean="0"/>
              <a:t>We choose an arbitrary standard that is conservative and set alpha at .05</a:t>
            </a:r>
          </a:p>
          <a:p>
            <a:r>
              <a:rPr lang="en-US" smtClean="0"/>
              <a:t>Our </a:t>
            </a:r>
            <a:r>
              <a:rPr lang="en-US" smtClean="0">
                <a:solidFill>
                  <a:schemeClr val="accent2"/>
                </a:solidFill>
              </a:rPr>
              <a:t>decision</a:t>
            </a:r>
            <a:r>
              <a:rPr lang="en-US" smtClean="0"/>
              <a:t> will be either correct or incorrect.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Type I and Type II errors</a:t>
            </a:r>
          </a:p>
        </p:txBody>
      </p:sp>
      <p:graphicFrame>
        <p:nvGraphicFramePr>
          <p:cNvPr id="1433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2438400"/>
          <a:ext cx="8534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Document" r:id="rId4" imgW="8548200" imgH="3218760" progId="Word.Document.8">
                  <p:embed/>
                </p:oleObj>
              </mc:Choice>
              <mc:Fallback>
                <p:oleObj name="Document" r:id="rId4" imgW="8548200" imgH="321876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8400"/>
                        <a:ext cx="8534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6310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Type I error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we reject H</a:t>
            </a:r>
            <a:r>
              <a:rPr lang="en-US" baseline="-25000" smtClean="0"/>
              <a:t>o</a:t>
            </a:r>
            <a:r>
              <a:rPr lang="en-US" smtClean="0"/>
              <a:t> when in fact H</a:t>
            </a:r>
            <a:r>
              <a:rPr lang="en-US" baseline="-25000" smtClean="0"/>
              <a:t>o</a:t>
            </a:r>
            <a:r>
              <a:rPr lang="en-US" smtClean="0"/>
              <a:t> is true, this is a Type I error</a:t>
            </a:r>
          </a:p>
          <a:p>
            <a:pPr>
              <a:lnSpc>
                <a:spcPct val="90000"/>
              </a:lnSpc>
            </a:pPr>
            <a:r>
              <a:rPr lang="en-US" smtClean="0"/>
              <a:t>Statistical procedures are designed to minimize the probability of a Type I error, because they are more serious for science.  </a:t>
            </a:r>
          </a:p>
          <a:p>
            <a:pPr>
              <a:lnSpc>
                <a:spcPct val="90000"/>
              </a:lnSpc>
            </a:pPr>
            <a:r>
              <a:rPr lang="en-US" smtClean="0"/>
              <a:t>With a Type I error we erroneously conclude that an independent variable works.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Type II error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If we accept H</a:t>
            </a:r>
            <a:r>
              <a:rPr lang="en-US" baseline="-25000" smtClean="0"/>
              <a:t>o</a:t>
            </a:r>
            <a:r>
              <a:rPr lang="en-US" smtClean="0"/>
              <a:t> when in fact H</a:t>
            </a:r>
            <a:r>
              <a:rPr lang="en-US" baseline="-25000" smtClean="0"/>
              <a:t>o</a:t>
            </a:r>
            <a:r>
              <a:rPr lang="en-US" smtClean="0"/>
              <a:t> is false this is a Type II error.</a:t>
            </a:r>
          </a:p>
          <a:p>
            <a:r>
              <a:rPr lang="en-US" smtClean="0"/>
              <a:t>A type two error is serious to the researcher.</a:t>
            </a:r>
          </a:p>
          <a:p>
            <a:r>
              <a:rPr lang="en-US" smtClean="0"/>
              <a:t>The </a:t>
            </a:r>
            <a:r>
              <a:rPr lang="en-US" b="1" smtClean="0">
                <a:solidFill>
                  <a:schemeClr val="accent2"/>
                </a:solidFill>
              </a:rPr>
              <a:t>Power </a:t>
            </a:r>
            <a:r>
              <a:rPr lang="en-US" smtClean="0"/>
              <a:t>of a test is the probability that H</a:t>
            </a:r>
            <a:r>
              <a:rPr lang="en-US" baseline="-25000" smtClean="0"/>
              <a:t>o</a:t>
            </a:r>
            <a:r>
              <a:rPr lang="en-US" smtClean="0"/>
              <a:t> will be rejected when it is, in fact, false.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Probability</a:t>
            </a:r>
          </a:p>
        </p:txBody>
      </p:sp>
      <p:graphicFrame>
        <p:nvGraphicFramePr>
          <p:cNvPr id="15362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0600" y="2590800"/>
          <a:ext cx="73152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Document" r:id="rId4" imgW="7772400" imgH="3871080" progId="Word.Document.8">
                  <p:embed/>
                </p:oleObj>
              </mc:Choice>
              <mc:Fallback>
                <p:oleObj name="Document" r:id="rId4" imgW="7772400" imgH="3871080" progId="Word.Document.8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12" r="26520"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7315200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Power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The goal of any scientific research is to reject H</a:t>
            </a:r>
            <a:r>
              <a:rPr lang="en-US" sz="3600" baseline="-25000" smtClean="0"/>
              <a:t>o</a:t>
            </a:r>
            <a:r>
              <a:rPr lang="en-US" smtClean="0"/>
              <a:t> when H</a:t>
            </a:r>
            <a:r>
              <a:rPr lang="en-US" baseline="-25000" smtClean="0"/>
              <a:t>o</a:t>
            </a:r>
            <a:r>
              <a:rPr lang="en-US" smtClean="0"/>
              <a:t> is false.</a:t>
            </a:r>
          </a:p>
          <a:p>
            <a:r>
              <a:rPr lang="en-US" smtClean="0"/>
              <a:t>To increase power:</a:t>
            </a:r>
          </a:p>
          <a:p>
            <a:pPr lvl="1"/>
            <a:r>
              <a:rPr lang="en-US" smtClean="0"/>
              <a:t>a. increase sample size</a:t>
            </a:r>
          </a:p>
          <a:p>
            <a:pPr lvl="1"/>
            <a:r>
              <a:rPr lang="en-US" smtClean="0"/>
              <a:t>b. increase alpha</a:t>
            </a:r>
          </a:p>
          <a:p>
            <a:pPr lvl="1"/>
            <a:r>
              <a:rPr lang="en-US" smtClean="0"/>
              <a:t>c. decrease sample variability</a:t>
            </a:r>
          </a:p>
          <a:p>
            <a:pPr lvl="1"/>
            <a:r>
              <a:rPr lang="en-US" smtClean="0"/>
              <a:t>d. increase the difference between the means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Categorical data example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African-American students more likely to register via the web.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Table</a:t>
            </a:r>
          </a:p>
        </p:txBody>
      </p:sp>
      <p:graphicFrame>
        <p:nvGraphicFramePr>
          <p:cNvPr id="16386" name="Object 0"/>
          <p:cNvGraphicFramePr>
            <a:graphicFrameLocks noChangeAspect="1"/>
          </p:cNvGraphicFramePr>
          <p:nvPr/>
        </p:nvGraphicFramePr>
        <p:xfrm>
          <a:off x="304800" y="2971800"/>
          <a:ext cx="8382000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Worksheet" r:id="rId4" imgW="3902400" imgH="815400" progId="Excel.Sheet.8">
                  <p:embed/>
                </p:oleObj>
              </mc:Choice>
              <mc:Fallback>
                <p:oleObj name="Worksheet" r:id="rId4" imgW="3902400" imgH="815400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8382000" cy="1754188"/>
                      </a:xfrm>
                      <a:prstGeom prst="rect">
                        <a:avLst/>
                      </a:prstGeom>
                      <a:solidFill>
                        <a:srgbClr val="F6310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306513" y="1601788"/>
            <a:ext cx="6272212" cy="38623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306513" y="4819650"/>
            <a:ext cx="6272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306513" y="4176713"/>
            <a:ext cx="6272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1306513" y="3533775"/>
            <a:ext cx="6272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1306513" y="2889250"/>
            <a:ext cx="6272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1306513" y="2244725"/>
            <a:ext cx="6272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1306513" y="1601788"/>
            <a:ext cx="6272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306513" y="1601788"/>
            <a:ext cx="6272212" cy="3862387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1978025" y="3841750"/>
            <a:ext cx="896938" cy="1622425"/>
            <a:chOff x="1246" y="2420"/>
            <a:chExt cx="565" cy="1022"/>
          </a:xfrm>
        </p:grpSpPr>
        <p:sp>
          <p:nvSpPr>
            <p:cNvPr id="54830" name="Rectangle 11"/>
            <p:cNvSpPr>
              <a:spLocks noChangeArrowheads="1"/>
            </p:cNvSpPr>
            <p:nvPr/>
          </p:nvSpPr>
          <p:spPr bwMode="auto">
            <a:xfrm>
              <a:off x="1246" y="2420"/>
              <a:ext cx="565" cy="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31" name="Rectangle 12"/>
            <p:cNvSpPr>
              <a:spLocks noChangeArrowheads="1"/>
            </p:cNvSpPr>
            <p:nvPr/>
          </p:nvSpPr>
          <p:spPr bwMode="auto">
            <a:xfrm>
              <a:off x="1246" y="2428"/>
              <a:ext cx="565" cy="6"/>
            </a:xfrm>
            <a:prstGeom prst="rect">
              <a:avLst/>
            </a:prstGeom>
            <a:solidFill>
              <a:srgbClr val="FEFE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32" name="Rectangle 13"/>
            <p:cNvSpPr>
              <a:spLocks noChangeArrowheads="1"/>
            </p:cNvSpPr>
            <p:nvPr/>
          </p:nvSpPr>
          <p:spPr bwMode="auto">
            <a:xfrm>
              <a:off x="1246" y="2434"/>
              <a:ext cx="565" cy="8"/>
            </a:xfrm>
            <a:prstGeom prst="rect">
              <a:avLst/>
            </a:prstGeom>
            <a:solidFill>
              <a:srgbClr val="FEFE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33" name="Rectangle 14"/>
            <p:cNvSpPr>
              <a:spLocks noChangeArrowheads="1"/>
            </p:cNvSpPr>
            <p:nvPr/>
          </p:nvSpPr>
          <p:spPr bwMode="auto">
            <a:xfrm>
              <a:off x="1246" y="2442"/>
              <a:ext cx="565" cy="8"/>
            </a:xfrm>
            <a:prstGeom prst="rect">
              <a:avLst/>
            </a:prstGeom>
            <a:solidFill>
              <a:srgbClr val="FEFE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34" name="Rectangle 15"/>
            <p:cNvSpPr>
              <a:spLocks noChangeArrowheads="1"/>
            </p:cNvSpPr>
            <p:nvPr/>
          </p:nvSpPr>
          <p:spPr bwMode="auto">
            <a:xfrm>
              <a:off x="1246" y="2450"/>
              <a:ext cx="565" cy="7"/>
            </a:xfrm>
            <a:prstGeom prst="rect">
              <a:avLst/>
            </a:prstGeom>
            <a:solidFill>
              <a:srgbClr val="FEFE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35" name="Rectangle 16"/>
            <p:cNvSpPr>
              <a:spLocks noChangeArrowheads="1"/>
            </p:cNvSpPr>
            <p:nvPr/>
          </p:nvSpPr>
          <p:spPr bwMode="auto">
            <a:xfrm>
              <a:off x="1246" y="2457"/>
              <a:ext cx="565" cy="7"/>
            </a:xfrm>
            <a:prstGeom prst="rect">
              <a:avLst/>
            </a:prstGeom>
            <a:solidFill>
              <a:srgbClr val="FDFD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36" name="Rectangle 17"/>
            <p:cNvSpPr>
              <a:spLocks noChangeArrowheads="1"/>
            </p:cNvSpPr>
            <p:nvPr/>
          </p:nvSpPr>
          <p:spPr bwMode="auto">
            <a:xfrm>
              <a:off x="1246" y="2464"/>
              <a:ext cx="565" cy="8"/>
            </a:xfrm>
            <a:prstGeom prst="rect">
              <a:avLst/>
            </a:prstGeom>
            <a:solidFill>
              <a:srgbClr val="FDFD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37" name="Rectangle 18"/>
            <p:cNvSpPr>
              <a:spLocks noChangeArrowheads="1"/>
            </p:cNvSpPr>
            <p:nvPr/>
          </p:nvSpPr>
          <p:spPr bwMode="auto">
            <a:xfrm>
              <a:off x="1246" y="2472"/>
              <a:ext cx="565" cy="7"/>
            </a:xfrm>
            <a:prstGeom prst="rect">
              <a:avLst/>
            </a:prstGeom>
            <a:solidFill>
              <a:srgbClr val="FDFD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38" name="Rectangle 19"/>
            <p:cNvSpPr>
              <a:spLocks noChangeArrowheads="1"/>
            </p:cNvSpPr>
            <p:nvPr/>
          </p:nvSpPr>
          <p:spPr bwMode="auto">
            <a:xfrm>
              <a:off x="1246" y="2479"/>
              <a:ext cx="565" cy="8"/>
            </a:xfrm>
            <a:prstGeom prst="rect">
              <a:avLst/>
            </a:prstGeom>
            <a:solidFill>
              <a:srgbClr val="FDFD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39" name="Rectangle 20"/>
            <p:cNvSpPr>
              <a:spLocks noChangeArrowheads="1"/>
            </p:cNvSpPr>
            <p:nvPr/>
          </p:nvSpPr>
          <p:spPr bwMode="auto">
            <a:xfrm>
              <a:off x="1246" y="2487"/>
              <a:ext cx="565" cy="7"/>
            </a:xfrm>
            <a:prstGeom prst="rect">
              <a:avLst/>
            </a:prstGeom>
            <a:solidFill>
              <a:srgbClr val="FDFD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40" name="Rectangle 21"/>
            <p:cNvSpPr>
              <a:spLocks noChangeArrowheads="1"/>
            </p:cNvSpPr>
            <p:nvPr/>
          </p:nvSpPr>
          <p:spPr bwMode="auto">
            <a:xfrm>
              <a:off x="1246" y="2494"/>
              <a:ext cx="565" cy="7"/>
            </a:xfrm>
            <a:prstGeom prst="rect">
              <a:avLst/>
            </a:prstGeom>
            <a:solidFill>
              <a:srgbClr val="FCFC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41" name="Rectangle 22"/>
            <p:cNvSpPr>
              <a:spLocks noChangeArrowheads="1"/>
            </p:cNvSpPr>
            <p:nvPr/>
          </p:nvSpPr>
          <p:spPr bwMode="auto">
            <a:xfrm>
              <a:off x="1246" y="2501"/>
              <a:ext cx="565" cy="8"/>
            </a:xfrm>
            <a:prstGeom prst="rect">
              <a:avLst/>
            </a:prstGeom>
            <a:solidFill>
              <a:srgbClr val="FCFC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42" name="Rectangle 23"/>
            <p:cNvSpPr>
              <a:spLocks noChangeArrowheads="1"/>
            </p:cNvSpPr>
            <p:nvPr/>
          </p:nvSpPr>
          <p:spPr bwMode="auto">
            <a:xfrm>
              <a:off x="1246" y="2509"/>
              <a:ext cx="565" cy="8"/>
            </a:xfrm>
            <a:prstGeom prst="rect">
              <a:avLst/>
            </a:prstGeom>
            <a:solidFill>
              <a:srgbClr val="FCFC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43" name="Rectangle 24"/>
            <p:cNvSpPr>
              <a:spLocks noChangeArrowheads="1"/>
            </p:cNvSpPr>
            <p:nvPr/>
          </p:nvSpPr>
          <p:spPr bwMode="auto">
            <a:xfrm>
              <a:off x="1246" y="2517"/>
              <a:ext cx="565" cy="6"/>
            </a:xfrm>
            <a:prstGeom prst="rect">
              <a:avLst/>
            </a:prstGeom>
            <a:solidFill>
              <a:srgbClr val="FBFB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44" name="Rectangle 25"/>
            <p:cNvSpPr>
              <a:spLocks noChangeArrowheads="1"/>
            </p:cNvSpPr>
            <p:nvPr/>
          </p:nvSpPr>
          <p:spPr bwMode="auto">
            <a:xfrm>
              <a:off x="1246" y="2523"/>
              <a:ext cx="565" cy="8"/>
            </a:xfrm>
            <a:prstGeom prst="rect">
              <a:avLst/>
            </a:prstGeom>
            <a:solidFill>
              <a:srgbClr val="FBFB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45" name="Rectangle 26"/>
            <p:cNvSpPr>
              <a:spLocks noChangeArrowheads="1"/>
            </p:cNvSpPr>
            <p:nvPr/>
          </p:nvSpPr>
          <p:spPr bwMode="auto">
            <a:xfrm>
              <a:off x="1246" y="2531"/>
              <a:ext cx="565" cy="8"/>
            </a:xfrm>
            <a:prstGeom prst="rect">
              <a:avLst/>
            </a:prstGeom>
            <a:solidFill>
              <a:srgbClr val="FBFB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46" name="Rectangle 27"/>
            <p:cNvSpPr>
              <a:spLocks noChangeArrowheads="1"/>
            </p:cNvSpPr>
            <p:nvPr/>
          </p:nvSpPr>
          <p:spPr bwMode="auto">
            <a:xfrm>
              <a:off x="1246" y="2539"/>
              <a:ext cx="565" cy="7"/>
            </a:xfrm>
            <a:prstGeom prst="rect">
              <a:avLst/>
            </a:prstGeom>
            <a:solidFill>
              <a:srgbClr val="FAFA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47" name="Rectangle 28"/>
            <p:cNvSpPr>
              <a:spLocks noChangeArrowheads="1"/>
            </p:cNvSpPr>
            <p:nvPr/>
          </p:nvSpPr>
          <p:spPr bwMode="auto">
            <a:xfrm>
              <a:off x="1246" y="2546"/>
              <a:ext cx="565" cy="7"/>
            </a:xfrm>
            <a:prstGeom prst="rect">
              <a:avLst/>
            </a:prstGeom>
            <a:solidFill>
              <a:srgbClr val="FAFA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48" name="Rectangle 29"/>
            <p:cNvSpPr>
              <a:spLocks noChangeArrowheads="1"/>
            </p:cNvSpPr>
            <p:nvPr/>
          </p:nvSpPr>
          <p:spPr bwMode="auto">
            <a:xfrm>
              <a:off x="1246" y="2553"/>
              <a:ext cx="565" cy="8"/>
            </a:xfrm>
            <a:prstGeom prst="rect">
              <a:avLst/>
            </a:prstGeom>
            <a:solidFill>
              <a:srgbClr val="F9F9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49" name="Rectangle 30"/>
            <p:cNvSpPr>
              <a:spLocks noChangeArrowheads="1"/>
            </p:cNvSpPr>
            <p:nvPr/>
          </p:nvSpPr>
          <p:spPr bwMode="auto">
            <a:xfrm>
              <a:off x="1246" y="2561"/>
              <a:ext cx="565" cy="7"/>
            </a:xfrm>
            <a:prstGeom prst="rect">
              <a:avLst/>
            </a:prstGeom>
            <a:solidFill>
              <a:srgbClr val="F9F9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50" name="Rectangle 31"/>
            <p:cNvSpPr>
              <a:spLocks noChangeArrowheads="1"/>
            </p:cNvSpPr>
            <p:nvPr/>
          </p:nvSpPr>
          <p:spPr bwMode="auto">
            <a:xfrm>
              <a:off x="1246" y="2568"/>
              <a:ext cx="565" cy="8"/>
            </a:xfrm>
            <a:prstGeom prst="rect">
              <a:avLst/>
            </a:prstGeom>
            <a:solidFill>
              <a:srgbClr val="F8F8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51" name="Rectangle 32"/>
            <p:cNvSpPr>
              <a:spLocks noChangeArrowheads="1"/>
            </p:cNvSpPr>
            <p:nvPr/>
          </p:nvSpPr>
          <p:spPr bwMode="auto">
            <a:xfrm>
              <a:off x="1246" y="2576"/>
              <a:ext cx="565" cy="7"/>
            </a:xfrm>
            <a:prstGeom prst="rect">
              <a:avLst/>
            </a:prstGeom>
            <a:solidFill>
              <a:srgbClr val="F8F8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52" name="Rectangle 33"/>
            <p:cNvSpPr>
              <a:spLocks noChangeArrowheads="1"/>
            </p:cNvSpPr>
            <p:nvPr/>
          </p:nvSpPr>
          <p:spPr bwMode="auto">
            <a:xfrm>
              <a:off x="1246" y="2583"/>
              <a:ext cx="565" cy="7"/>
            </a:xfrm>
            <a:prstGeom prst="rect">
              <a:avLst/>
            </a:prstGeom>
            <a:solidFill>
              <a:srgbClr val="F8F8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53" name="Rectangle 34"/>
            <p:cNvSpPr>
              <a:spLocks noChangeArrowheads="1"/>
            </p:cNvSpPr>
            <p:nvPr/>
          </p:nvSpPr>
          <p:spPr bwMode="auto">
            <a:xfrm>
              <a:off x="1246" y="2590"/>
              <a:ext cx="565" cy="8"/>
            </a:xfrm>
            <a:prstGeom prst="rect">
              <a:avLst/>
            </a:prstGeom>
            <a:solidFill>
              <a:srgbClr val="F7F7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54" name="Rectangle 35"/>
            <p:cNvSpPr>
              <a:spLocks noChangeArrowheads="1"/>
            </p:cNvSpPr>
            <p:nvPr/>
          </p:nvSpPr>
          <p:spPr bwMode="auto">
            <a:xfrm>
              <a:off x="1246" y="2598"/>
              <a:ext cx="565" cy="7"/>
            </a:xfrm>
            <a:prstGeom prst="rect">
              <a:avLst/>
            </a:prstGeom>
            <a:solidFill>
              <a:srgbClr val="F6F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55" name="Rectangle 36"/>
            <p:cNvSpPr>
              <a:spLocks noChangeArrowheads="1"/>
            </p:cNvSpPr>
            <p:nvPr/>
          </p:nvSpPr>
          <p:spPr bwMode="auto">
            <a:xfrm>
              <a:off x="1246" y="2605"/>
              <a:ext cx="565" cy="7"/>
            </a:xfrm>
            <a:prstGeom prst="rect">
              <a:avLst/>
            </a:prstGeom>
            <a:solidFill>
              <a:srgbClr val="F6F6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56" name="Rectangle 37"/>
            <p:cNvSpPr>
              <a:spLocks noChangeArrowheads="1"/>
            </p:cNvSpPr>
            <p:nvPr/>
          </p:nvSpPr>
          <p:spPr bwMode="auto">
            <a:xfrm>
              <a:off x="1246" y="2612"/>
              <a:ext cx="565" cy="8"/>
            </a:xfrm>
            <a:prstGeom prst="rect">
              <a:avLst/>
            </a:prstGeom>
            <a:solidFill>
              <a:srgbClr val="F5F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57" name="Rectangle 38"/>
            <p:cNvSpPr>
              <a:spLocks noChangeArrowheads="1"/>
            </p:cNvSpPr>
            <p:nvPr/>
          </p:nvSpPr>
          <p:spPr bwMode="auto">
            <a:xfrm>
              <a:off x="1246" y="2620"/>
              <a:ext cx="565" cy="8"/>
            </a:xfrm>
            <a:prstGeom prst="rect">
              <a:avLst/>
            </a:prstGeom>
            <a:solidFill>
              <a:srgbClr val="F5F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58" name="Rectangle 39"/>
            <p:cNvSpPr>
              <a:spLocks noChangeArrowheads="1"/>
            </p:cNvSpPr>
            <p:nvPr/>
          </p:nvSpPr>
          <p:spPr bwMode="auto">
            <a:xfrm>
              <a:off x="1246" y="2628"/>
              <a:ext cx="565" cy="6"/>
            </a:xfrm>
            <a:prstGeom prst="rect">
              <a:avLst/>
            </a:prstGeom>
            <a:solidFill>
              <a:srgbClr val="F4F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59" name="Rectangle 40"/>
            <p:cNvSpPr>
              <a:spLocks noChangeArrowheads="1"/>
            </p:cNvSpPr>
            <p:nvPr/>
          </p:nvSpPr>
          <p:spPr bwMode="auto">
            <a:xfrm>
              <a:off x="1246" y="2634"/>
              <a:ext cx="565" cy="8"/>
            </a:xfrm>
            <a:prstGeom prst="rect">
              <a:avLst/>
            </a:prstGeom>
            <a:solidFill>
              <a:srgbClr val="F4F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60" name="Rectangle 41"/>
            <p:cNvSpPr>
              <a:spLocks noChangeArrowheads="1"/>
            </p:cNvSpPr>
            <p:nvPr/>
          </p:nvSpPr>
          <p:spPr bwMode="auto">
            <a:xfrm>
              <a:off x="1246" y="2642"/>
              <a:ext cx="565" cy="8"/>
            </a:xfrm>
            <a:prstGeom prst="rect">
              <a:avLst/>
            </a:prstGeom>
            <a:solidFill>
              <a:srgbClr val="F3F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61" name="Rectangle 42"/>
            <p:cNvSpPr>
              <a:spLocks noChangeArrowheads="1"/>
            </p:cNvSpPr>
            <p:nvPr/>
          </p:nvSpPr>
          <p:spPr bwMode="auto">
            <a:xfrm>
              <a:off x="1246" y="2650"/>
              <a:ext cx="565" cy="7"/>
            </a:xfrm>
            <a:prstGeom prst="rect">
              <a:avLst/>
            </a:prstGeom>
            <a:solidFill>
              <a:srgbClr val="F2F2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62" name="Rectangle 43"/>
            <p:cNvSpPr>
              <a:spLocks noChangeArrowheads="1"/>
            </p:cNvSpPr>
            <p:nvPr/>
          </p:nvSpPr>
          <p:spPr bwMode="auto">
            <a:xfrm>
              <a:off x="1246" y="2657"/>
              <a:ext cx="565" cy="7"/>
            </a:xfrm>
            <a:prstGeom prst="rect">
              <a:avLst/>
            </a:prstGeom>
            <a:solidFill>
              <a:srgbClr val="F1F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63" name="Rectangle 44"/>
            <p:cNvSpPr>
              <a:spLocks noChangeArrowheads="1"/>
            </p:cNvSpPr>
            <p:nvPr/>
          </p:nvSpPr>
          <p:spPr bwMode="auto">
            <a:xfrm>
              <a:off x="1246" y="2664"/>
              <a:ext cx="565" cy="8"/>
            </a:xfrm>
            <a:prstGeom prst="rect">
              <a:avLst/>
            </a:prstGeom>
            <a:solidFill>
              <a:srgbClr val="F1F1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64" name="Rectangle 45"/>
            <p:cNvSpPr>
              <a:spLocks noChangeArrowheads="1"/>
            </p:cNvSpPr>
            <p:nvPr/>
          </p:nvSpPr>
          <p:spPr bwMode="auto">
            <a:xfrm>
              <a:off x="1246" y="2672"/>
              <a:ext cx="565" cy="7"/>
            </a:xfrm>
            <a:prstGeom prst="rect">
              <a:avLst/>
            </a:prstGeom>
            <a:solidFill>
              <a:srgbClr val="F0F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65" name="Rectangle 46"/>
            <p:cNvSpPr>
              <a:spLocks noChangeArrowheads="1"/>
            </p:cNvSpPr>
            <p:nvPr/>
          </p:nvSpPr>
          <p:spPr bwMode="auto">
            <a:xfrm>
              <a:off x="1246" y="2679"/>
              <a:ext cx="565" cy="8"/>
            </a:xfrm>
            <a:prstGeom prst="rect">
              <a:avLst/>
            </a:prstGeom>
            <a:solidFill>
              <a:srgbClr val="EFE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66" name="Rectangle 47"/>
            <p:cNvSpPr>
              <a:spLocks noChangeArrowheads="1"/>
            </p:cNvSpPr>
            <p:nvPr/>
          </p:nvSpPr>
          <p:spPr bwMode="auto">
            <a:xfrm>
              <a:off x="1246" y="2687"/>
              <a:ext cx="565" cy="7"/>
            </a:xfrm>
            <a:prstGeom prst="rect">
              <a:avLst/>
            </a:prstGeom>
            <a:solidFill>
              <a:srgbClr val="EEEE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67" name="Rectangle 48"/>
            <p:cNvSpPr>
              <a:spLocks noChangeArrowheads="1"/>
            </p:cNvSpPr>
            <p:nvPr/>
          </p:nvSpPr>
          <p:spPr bwMode="auto">
            <a:xfrm>
              <a:off x="1246" y="2694"/>
              <a:ext cx="565" cy="7"/>
            </a:xfrm>
            <a:prstGeom prst="rect">
              <a:avLst/>
            </a:prstGeom>
            <a:solidFill>
              <a:srgbClr val="EDED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68" name="Rectangle 49"/>
            <p:cNvSpPr>
              <a:spLocks noChangeArrowheads="1"/>
            </p:cNvSpPr>
            <p:nvPr/>
          </p:nvSpPr>
          <p:spPr bwMode="auto">
            <a:xfrm>
              <a:off x="1246" y="2701"/>
              <a:ext cx="565" cy="8"/>
            </a:xfrm>
            <a:prstGeom prst="rect">
              <a:avLst/>
            </a:prstGeom>
            <a:solidFill>
              <a:srgbClr val="EDED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69" name="Rectangle 50"/>
            <p:cNvSpPr>
              <a:spLocks noChangeArrowheads="1"/>
            </p:cNvSpPr>
            <p:nvPr/>
          </p:nvSpPr>
          <p:spPr bwMode="auto">
            <a:xfrm>
              <a:off x="1246" y="2709"/>
              <a:ext cx="565" cy="8"/>
            </a:xfrm>
            <a:prstGeom prst="rect">
              <a:avLst/>
            </a:prstGeom>
            <a:solidFill>
              <a:srgbClr val="ECEC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70" name="Rectangle 51"/>
            <p:cNvSpPr>
              <a:spLocks noChangeArrowheads="1"/>
            </p:cNvSpPr>
            <p:nvPr/>
          </p:nvSpPr>
          <p:spPr bwMode="auto">
            <a:xfrm>
              <a:off x="1246" y="2717"/>
              <a:ext cx="565" cy="6"/>
            </a:xfrm>
            <a:prstGeom prst="rect">
              <a:avLst/>
            </a:prstGeom>
            <a:solidFill>
              <a:srgbClr val="EBEB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71" name="Rectangle 52"/>
            <p:cNvSpPr>
              <a:spLocks noChangeArrowheads="1"/>
            </p:cNvSpPr>
            <p:nvPr/>
          </p:nvSpPr>
          <p:spPr bwMode="auto">
            <a:xfrm>
              <a:off x="1246" y="2723"/>
              <a:ext cx="565" cy="8"/>
            </a:xfrm>
            <a:prstGeom prst="rect">
              <a:avLst/>
            </a:prstGeom>
            <a:solidFill>
              <a:srgbClr val="EAEA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72" name="Rectangle 53"/>
            <p:cNvSpPr>
              <a:spLocks noChangeArrowheads="1"/>
            </p:cNvSpPr>
            <p:nvPr/>
          </p:nvSpPr>
          <p:spPr bwMode="auto">
            <a:xfrm>
              <a:off x="1246" y="2731"/>
              <a:ext cx="565" cy="8"/>
            </a:xfrm>
            <a:prstGeom prst="rect">
              <a:avLst/>
            </a:prstGeom>
            <a:solidFill>
              <a:srgbClr val="E9E9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73" name="Rectangle 54"/>
            <p:cNvSpPr>
              <a:spLocks noChangeArrowheads="1"/>
            </p:cNvSpPr>
            <p:nvPr/>
          </p:nvSpPr>
          <p:spPr bwMode="auto">
            <a:xfrm>
              <a:off x="1246" y="2739"/>
              <a:ext cx="565" cy="7"/>
            </a:xfrm>
            <a:prstGeom prst="rect">
              <a:avLst/>
            </a:prstGeom>
            <a:solidFill>
              <a:srgbClr val="E8E8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74" name="Rectangle 55"/>
            <p:cNvSpPr>
              <a:spLocks noChangeArrowheads="1"/>
            </p:cNvSpPr>
            <p:nvPr/>
          </p:nvSpPr>
          <p:spPr bwMode="auto">
            <a:xfrm>
              <a:off x="1246" y="2746"/>
              <a:ext cx="565" cy="7"/>
            </a:xfrm>
            <a:prstGeom prst="rect">
              <a:avLst/>
            </a:prstGeom>
            <a:solidFill>
              <a:srgbClr val="E7E7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75" name="Rectangle 56"/>
            <p:cNvSpPr>
              <a:spLocks noChangeArrowheads="1"/>
            </p:cNvSpPr>
            <p:nvPr/>
          </p:nvSpPr>
          <p:spPr bwMode="auto">
            <a:xfrm>
              <a:off x="1246" y="2753"/>
              <a:ext cx="565" cy="8"/>
            </a:xfrm>
            <a:prstGeom prst="rect">
              <a:avLst/>
            </a:prstGeom>
            <a:solidFill>
              <a:srgbClr val="E6E6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76" name="Rectangle 57"/>
            <p:cNvSpPr>
              <a:spLocks noChangeArrowheads="1"/>
            </p:cNvSpPr>
            <p:nvPr/>
          </p:nvSpPr>
          <p:spPr bwMode="auto">
            <a:xfrm>
              <a:off x="1246" y="2761"/>
              <a:ext cx="565" cy="7"/>
            </a:xfrm>
            <a:prstGeom prst="rect">
              <a:avLst/>
            </a:prstGeom>
            <a:solidFill>
              <a:srgbClr val="E5E5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77" name="Rectangle 58"/>
            <p:cNvSpPr>
              <a:spLocks noChangeArrowheads="1"/>
            </p:cNvSpPr>
            <p:nvPr/>
          </p:nvSpPr>
          <p:spPr bwMode="auto">
            <a:xfrm>
              <a:off x="1246" y="2768"/>
              <a:ext cx="565" cy="7"/>
            </a:xfrm>
            <a:prstGeom prst="rect">
              <a:avLst/>
            </a:prstGeom>
            <a:solidFill>
              <a:srgbClr val="E3E3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78" name="Rectangle 59"/>
            <p:cNvSpPr>
              <a:spLocks noChangeArrowheads="1"/>
            </p:cNvSpPr>
            <p:nvPr/>
          </p:nvSpPr>
          <p:spPr bwMode="auto">
            <a:xfrm>
              <a:off x="1246" y="2775"/>
              <a:ext cx="565" cy="8"/>
            </a:xfrm>
            <a:prstGeom prst="rect">
              <a:avLst/>
            </a:prstGeom>
            <a:solidFill>
              <a:srgbClr val="E3E3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79" name="Rectangle 60"/>
            <p:cNvSpPr>
              <a:spLocks noChangeArrowheads="1"/>
            </p:cNvSpPr>
            <p:nvPr/>
          </p:nvSpPr>
          <p:spPr bwMode="auto">
            <a:xfrm>
              <a:off x="1246" y="2783"/>
              <a:ext cx="565" cy="7"/>
            </a:xfrm>
            <a:prstGeom prst="rect">
              <a:avLst/>
            </a:prstGeom>
            <a:solidFill>
              <a:srgbClr val="E1E1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80" name="Rectangle 61"/>
            <p:cNvSpPr>
              <a:spLocks noChangeArrowheads="1"/>
            </p:cNvSpPr>
            <p:nvPr/>
          </p:nvSpPr>
          <p:spPr bwMode="auto">
            <a:xfrm>
              <a:off x="1246" y="2790"/>
              <a:ext cx="565" cy="8"/>
            </a:xfrm>
            <a:prstGeom prst="rect">
              <a:avLst/>
            </a:prstGeom>
            <a:solidFill>
              <a:srgbClr val="E0E0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81" name="Rectangle 62"/>
            <p:cNvSpPr>
              <a:spLocks noChangeArrowheads="1"/>
            </p:cNvSpPr>
            <p:nvPr/>
          </p:nvSpPr>
          <p:spPr bwMode="auto">
            <a:xfrm>
              <a:off x="1246" y="2798"/>
              <a:ext cx="565" cy="7"/>
            </a:xfrm>
            <a:prstGeom prst="rect">
              <a:avLst/>
            </a:prstGeom>
            <a:solidFill>
              <a:srgbClr val="DFDF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82" name="Rectangle 63"/>
            <p:cNvSpPr>
              <a:spLocks noChangeArrowheads="1"/>
            </p:cNvSpPr>
            <p:nvPr/>
          </p:nvSpPr>
          <p:spPr bwMode="auto">
            <a:xfrm>
              <a:off x="1246" y="2805"/>
              <a:ext cx="565" cy="7"/>
            </a:xfrm>
            <a:prstGeom prst="rect">
              <a:avLst/>
            </a:prstGeom>
            <a:solidFill>
              <a:srgbClr val="DEDE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83" name="Rectangle 64"/>
            <p:cNvSpPr>
              <a:spLocks noChangeArrowheads="1"/>
            </p:cNvSpPr>
            <p:nvPr/>
          </p:nvSpPr>
          <p:spPr bwMode="auto">
            <a:xfrm>
              <a:off x="1246" y="2812"/>
              <a:ext cx="565" cy="8"/>
            </a:xfrm>
            <a:prstGeom prst="rect">
              <a:avLst/>
            </a:prstGeom>
            <a:solidFill>
              <a:srgbClr val="DCDC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84" name="Rectangle 65"/>
            <p:cNvSpPr>
              <a:spLocks noChangeArrowheads="1"/>
            </p:cNvSpPr>
            <p:nvPr/>
          </p:nvSpPr>
          <p:spPr bwMode="auto">
            <a:xfrm>
              <a:off x="1246" y="2820"/>
              <a:ext cx="565" cy="8"/>
            </a:xfrm>
            <a:prstGeom prst="rect">
              <a:avLst/>
            </a:prstGeom>
            <a:solidFill>
              <a:srgbClr val="DBDB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85" name="Rectangle 66"/>
            <p:cNvSpPr>
              <a:spLocks noChangeArrowheads="1"/>
            </p:cNvSpPr>
            <p:nvPr/>
          </p:nvSpPr>
          <p:spPr bwMode="auto">
            <a:xfrm>
              <a:off x="1246" y="2828"/>
              <a:ext cx="565" cy="6"/>
            </a:xfrm>
            <a:prstGeom prst="rect">
              <a:avLst/>
            </a:prstGeom>
            <a:solidFill>
              <a:srgbClr val="DADA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86" name="Rectangle 67"/>
            <p:cNvSpPr>
              <a:spLocks noChangeArrowheads="1"/>
            </p:cNvSpPr>
            <p:nvPr/>
          </p:nvSpPr>
          <p:spPr bwMode="auto">
            <a:xfrm>
              <a:off x="1246" y="2834"/>
              <a:ext cx="565" cy="8"/>
            </a:xfrm>
            <a:prstGeom prst="rect">
              <a:avLst/>
            </a:prstGeom>
            <a:solidFill>
              <a:srgbClr val="D9D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87" name="Rectangle 68"/>
            <p:cNvSpPr>
              <a:spLocks noChangeArrowheads="1"/>
            </p:cNvSpPr>
            <p:nvPr/>
          </p:nvSpPr>
          <p:spPr bwMode="auto">
            <a:xfrm>
              <a:off x="1246" y="2842"/>
              <a:ext cx="565" cy="8"/>
            </a:xfrm>
            <a:prstGeom prst="rect">
              <a:avLst/>
            </a:prstGeom>
            <a:solidFill>
              <a:srgbClr val="D7D7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88" name="Rectangle 69"/>
            <p:cNvSpPr>
              <a:spLocks noChangeArrowheads="1"/>
            </p:cNvSpPr>
            <p:nvPr/>
          </p:nvSpPr>
          <p:spPr bwMode="auto">
            <a:xfrm>
              <a:off x="1246" y="2850"/>
              <a:ext cx="565" cy="7"/>
            </a:xfrm>
            <a:prstGeom prst="rect">
              <a:avLst/>
            </a:prstGeom>
            <a:solidFill>
              <a:srgbClr val="D6D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89" name="Rectangle 70"/>
            <p:cNvSpPr>
              <a:spLocks noChangeArrowheads="1"/>
            </p:cNvSpPr>
            <p:nvPr/>
          </p:nvSpPr>
          <p:spPr bwMode="auto">
            <a:xfrm>
              <a:off x="1246" y="2857"/>
              <a:ext cx="565" cy="7"/>
            </a:xfrm>
            <a:prstGeom prst="rect">
              <a:avLst/>
            </a:prstGeom>
            <a:solidFill>
              <a:srgbClr val="D4D4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90" name="Rectangle 71"/>
            <p:cNvSpPr>
              <a:spLocks noChangeArrowheads="1"/>
            </p:cNvSpPr>
            <p:nvPr/>
          </p:nvSpPr>
          <p:spPr bwMode="auto">
            <a:xfrm>
              <a:off x="1246" y="2864"/>
              <a:ext cx="565" cy="8"/>
            </a:xfrm>
            <a:prstGeom prst="rect">
              <a:avLst/>
            </a:prstGeom>
            <a:solidFill>
              <a:srgbClr val="D3D3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91" name="Rectangle 72"/>
            <p:cNvSpPr>
              <a:spLocks noChangeArrowheads="1"/>
            </p:cNvSpPr>
            <p:nvPr/>
          </p:nvSpPr>
          <p:spPr bwMode="auto">
            <a:xfrm>
              <a:off x="1246" y="2872"/>
              <a:ext cx="565" cy="7"/>
            </a:xfrm>
            <a:prstGeom prst="rect">
              <a:avLst/>
            </a:prstGeom>
            <a:solidFill>
              <a:srgbClr val="D1D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92" name="Rectangle 73"/>
            <p:cNvSpPr>
              <a:spLocks noChangeArrowheads="1"/>
            </p:cNvSpPr>
            <p:nvPr/>
          </p:nvSpPr>
          <p:spPr bwMode="auto">
            <a:xfrm>
              <a:off x="1246" y="2879"/>
              <a:ext cx="565" cy="8"/>
            </a:xfrm>
            <a:prstGeom prst="rect">
              <a:avLst/>
            </a:prstGeom>
            <a:solidFill>
              <a:srgbClr val="D0D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93" name="Rectangle 74"/>
            <p:cNvSpPr>
              <a:spLocks noChangeArrowheads="1"/>
            </p:cNvSpPr>
            <p:nvPr/>
          </p:nvSpPr>
          <p:spPr bwMode="auto">
            <a:xfrm>
              <a:off x="1246" y="2887"/>
              <a:ext cx="565" cy="7"/>
            </a:xfrm>
            <a:prstGeom prst="rect">
              <a:avLst/>
            </a:prstGeom>
            <a:solidFill>
              <a:srgbClr val="CFCF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94" name="Rectangle 75"/>
            <p:cNvSpPr>
              <a:spLocks noChangeArrowheads="1"/>
            </p:cNvSpPr>
            <p:nvPr/>
          </p:nvSpPr>
          <p:spPr bwMode="auto">
            <a:xfrm>
              <a:off x="1246" y="2894"/>
              <a:ext cx="565" cy="7"/>
            </a:xfrm>
            <a:prstGeom prst="rect">
              <a:avLst/>
            </a:prstGeom>
            <a:solidFill>
              <a:srgbClr val="CDCD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95" name="Rectangle 76"/>
            <p:cNvSpPr>
              <a:spLocks noChangeArrowheads="1"/>
            </p:cNvSpPr>
            <p:nvPr/>
          </p:nvSpPr>
          <p:spPr bwMode="auto">
            <a:xfrm>
              <a:off x="1246" y="2901"/>
              <a:ext cx="565" cy="8"/>
            </a:xfrm>
            <a:prstGeom prst="rect">
              <a:avLst/>
            </a:prstGeom>
            <a:solidFill>
              <a:srgbClr val="CCCC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96" name="Rectangle 77"/>
            <p:cNvSpPr>
              <a:spLocks noChangeArrowheads="1"/>
            </p:cNvSpPr>
            <p:nvPr/>
          </p:nvSpPr>
          <p:spPr bwMode="auto">
            <a:xfrm>
              <a:off x="1246" y="2909"/>
              <a:ext cx="565" cy="8"/>
            </a:xfrm>
            <a:prstGeom prst="rect">
              <a:avLst/>
            </a:prstGeom>
            <a:solidFill>
              <a:srgbClr val="CACA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97" name="Rectangle 78"/>
            <p:cNvSpPr>
              <a:spLocks noChangeArrowheads="1"/>
            </p:cNvSpPr>
            <p:nvPr/>
          </p:nvSpPr>
          <p:spPr bwMode="auto">
            <a:xfrm>
              <a:off x="1246" y="2917"/>
              <a:ext cx="565" cy="6"/>
            </a:xfrm>
            <a:prstGeom prst="rect">
              <a:avLst/>
            </a:prstGeom>
            <a:solidFill>
              <a:srgbClr val="C8C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98" name="Rectangle 79"/>
            <p:cNvSpPr>
              <a:spLocks noChangeArrowheads="1"/>
            </p:cNvSpPr>
            <p:nvPr/>
          </p:nvSpPr>
          <p:spPr bwMode="auto">
            <a:xfrm>
              <a:off x="1246" y="2923"/>
              <a:ext cx="565" cy="8"/>
            </a:xfrm>
            <a:prstGeom prst="rect">
              <a:avLst/>
            </a:prstGeom>
            <a:solidFill>
              <a:srgbClr val="C7C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99" name="Rectangle 80"/>
            <p:cNvSpPr>
              <a:spLocks noChangeArrowheads="1"/>
            </p:cNvSpPr>
            <p:nvPr/>
          </p:nvSpPr>
          <p:spPr bwMode="auto">
            <a:xfrm>
              <a:off x="1246" y="2931"/>
              <a:ext cx="565" cy="8"/>
            </a:xfrm>
            <a:prstGeom prst="rect">
              <a:avLst/>
            </a:prstGeom>
            <a:solidFill>
              <a:srgbClr val="C6C6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00" name="Rectangle 81"/>
            <p:cNvSpPr>
              <a:spLocks noChangeArrowheads="1"/>
            </p:cNvSpPr>
            <p:nvPr/>
          </p:nvSpPr>
          <p:spPr bwMode="auto">
            <a:xfrm>
              <a:off x="1246" y="2939"/>
              <a:ext cx="565" cy="6"/>
            </a:xfrm>
            <a:prstGeom prst="rect">
              <a:avLst/>
            </a:prstGeom>
            <a:solidFill>
              <a:srgbClr val="C4C4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01" name="Rectangle 82"/>
            <p:cNvSpPr>
              <a:spLocks noChangeArrowheads="1"/>
            </p:cNvSpPr>
            <p:nvPr/>
          </p:nvSpPr>
          <p:spPr bwMode="auto">
            <a:xfrm>
              <a:off x="1246" y="2945"/>
              <a:ext cx="565" cy="8"/>
            </a:xfrm>
            <a:prstGeom prst="rect">
              <a:avLst/>
            </a:prstGeom>
            <a:solidFill>
              <a:srgbClr val="C2C2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02" name="Rectangle 83"/>
            <p:cNvSpPr>
              <a:spLocks noChangeArrowheads="1"/>
            </p:cNvSpPr>
            <p:nvPr/>
          </p:nvSpPr>
          <p:spPr bwMode="auto">
            <a:xfrm>
              <a:off x="1246" y="2953"/>
              <a:ext cx="565" cy="8"/>
            </a:xfrm>
            <a:prstGeom prst="rect">
              <a:avLst/>
            </a:prstGeom>
            <a:solidFill>
              <a:srgbClr val="C1C1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03" name="Rectangle 84"/>
            <p:cNvSpPr>
              <a:spLocks noChangeArrowheads="1"/>
            </p:cNvSpPr>
            <p:nvPr/>
          </p:nvSpPr>
          <p:spPr bwMode="auto">
            <a:xfrm>
              <a:off x="1246" y="2961"/>
              <a:ext cx="565" cy="7"/>
            </a:xfrm>
            <a:prstGeom prst="rect">
              <a:avLst/>
            </a:prstGeom>
            <a:solidFill>
              <a:srgbClr val="BFBF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04" name="Rectangle 85"/>
            <p:cNvSpPr>
              <a:spLocks noChangeArrowheads="1"/>
            </p:cNvSpPr>
            <p:nvPr/>
          </p:nvSpPr>
          <p:spPr bwMode="auto">
            <a:xfrm>
              <a:off x="1246" y="2968"/>
              <a:ext cx="565" cy="7"/>
            </a:xfrm>
            <a:prstGeom prst="rect">
              <a:avLst/>
            </a:prstGeom>
            <a:solidFill>
              <a:srgbClr val="BDBD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05" name="Rectangle 86"/>
            <p:cNvSpPr>
              <a:spLocks noChangeArrowheads="1"/>
            </p:cNvSpPr>
            <p:nvPr/>
          </p:nvSpPr>
          <p:spPr bwMode="auto">
            <a:xfrm>
              <a:off x="1246" y="2975"/>
              <a:ext cx="565" cy="8"/>
            </a:xfrm>
            <a:prstGeom prst="rect">
              <a:avLst/>
            </a:prstGeom>
            <a:solidFill>
              <a:srgbClr val="BBBB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06" name="Rectangle 87"/>
            <p:cNvSpPr>
              <a:spLocks noChangeArrowheads="1"/>
            </p:cNvSpPr>
            <p:nvPr/>
          </p:nvSpPr>
          <p:spPr bwMode="auto">
            <a:xfrm>
              <a:off x="1246" y="2983"/>
              <a:ext cx="565" cy="7"/>
            </a:xfrm>
            <a:prstGeom prst="rect">
              <a:avLst/>
            </a:prstGeom>
            <a:solidFill>
              <a:srgbClr val="BBBB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07" name="Rectangle 88"/>
            <p:cNvSpPr>
              <a:spLocks noChangeArrowheads="1"/>
            </p:cNvSpPr>
            <p:nvPr/>
          </p:nvSpPr>
          <p:spPr bwMode="auto">
            <a:xfrm>
              <a:off x="1246" y="2990"/>
              <a:ext cx="565" cy="8"/>
            </a:xfrm>
            <a:prstGeom prst="rect">
              <a:avLst/>
            </a:prstGeom>
            <a:solidFill>
              <a:srgbClr val="B9B9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08" name="Rectangle 89"/>
            <p:cNvSpPr>
              <a:spLocks noChangeArrowheads="1"/>
            </p:cNvSpPr>
            <p:nvPr/>
          </p:nvSpPr>
          <p:spPr bwMode="auto">
            <a:xfrm>
              <a:off x="1246" y="2998"/>
              <a:ext cx="565" cy="7"/>
            </a:xfrm>
            <a:prstGeom prst="rect">
              <a:avLst/>
            </a:prstGeom>
            <a:solidFill>
              <a:srgbClr val="B7B7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09" name="Rectangle 90"/>
            <p:cNvSpPr>
              <a:spLocks noChangeArrowheads="1"/>
            </p:cNvSpPr>
            <p:nvPr/>
          </p:nvSpPr>
          <p:spPr bwMode="auto">
            <a:xfrm>
              <a:off x="1246" y="3005"/>
              <a:ext cx="565" cy="7"/>
            </a:xfrm>
            <a:prstGeom prst="rect">
              <a:avLst/>
            </a:prstGeom>
            <a:solidFill>
              <a:srgbClr val="B5B5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10" name="Rectangle 91"/>
            <p:cNvSpPr>
              <a:spLocks noChangeArrowheads="1"/>
            </p:cNvSpPr>
            <p:nvPr/>
          </p:nvSpPr>
          <p:spPr bwMode="auto">
            <a:xfrm>
              <a:off x="1246" y="3012"/>
              <a:ext cx="565" cy="8"/>
            </a:xfrm>
            <a:prstGeom prst="rect">
              <a:avLst/>
            </a:prstGeom>
            <a:solidFill>
              <a:srgbClr val="B4B4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11" name="Rectangle 92"/>
            <p:cNvSpPr>
              <a:spLocks noChangeArrowheads="1"/>
            </p:cNvSpPr>
            <p:nvPr/>
          </p:nvSpPr>
          <p:spPr bwMode="auto">
            <a:xfrm>
              <a:off x="1246" y="3020"/>
              <a:ext cx="565" cy="8"/>
            </a:xfrm>
            <a:prstGeom prst="rect">
              <a:avLst/>
            </a:prstGeom>
            <a:solidFill>
              <a:srgbClr val="B2B2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12" name="Rectangle 93"/>
            <p:cNvSpPr>
              <a:spLocks noChangeArrowheads="1"/>
            </p:cNvSpPr>
            <p:nvPr/>
          </p:nvSpPr>
          <p:spPr bwMode="auto">
            <a:xfrm>
              <a:off x="1246" y="3028"/>
              <a:ext cx="565" cy="6"/>
            </a:xfrm>
            <a:prstGeom prst="rect">
              <a:avLst/>
            </a:prstGeom>
            <a:solidFill>
              <a:srgbClr val="B0B0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13" name="Rectangle 94"/>
            <p:cNvSpPr>
              <a:spLocks noChangeArrowheads="1"/>
            </p:cNvSpPr>
            <p:nvPr/>
          </p:nvSpPr>
          <p:spPr bwMode="auto">
            <a:xfrm>
              <a:off x="1246" y="3034"/>
              <a:ext cx="565" cy="8"/>
            </a:xfrm>
            <a:prstGeom prst="rect">
              <a:avLst/>
            </a:prstGeom>
            <a:solidFill>
              <a:srgbClr val="AFAF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14" name="Rectangle 95"/>
            <p:cNvSpPr>
              <a:spLocks noChangeArrowheads="1"/>
            </p:cNvSpPr>
            <p:nvPr/>
          </p:nvSpPr>
          <p:spPr bwMode="auto">
            <a:xfrm>
              <a:off x="1246" y="3042"/>
              <a:ext cx="565" cy="8"/>
            </a:xfrm>
            <a:prstGeom prst="rect">
              <a:avLst/>
            </a:prstGeom>
            <a:solidFill>
              <a:srgbClr val="ADAD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15" name="Rectangle 96"/>
            <p:cNvSpPr>
              <a:spLocks noChangeArrowheads="1"/>
            </p:cNvSpPr>
            <p:nvPr/>
          </p:nvSpPr>
          <p:spPr bwMode="auto">
            <a:xfrm>
              <a:off x="1246" y="3050"/>
              <a:ext cx="565" cy="7"/>
            </a:xfrm>
            <a:prstGeom prst="rect">
              <a:avLst/>
            </a:prstGeom>
            <a:solidFill>
              <a:srgbClr val="ACAC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16" name="Rectangle 97"/>
            <p:cNvSpPr>
              <a:spLocks noChangeArrowheads="1"/>
            </p:cNvSpPr>
            <p:nvPr/>
          </p:nvSpPr>
          <p:spPr bwMode="auto">
            <a:xfrm>
              <a:off x="1246" y="3057"/>
              <a:ext cx="565" cy="7"/>
            </a:xfrm>
            <a:prstGeom prst="rect">
              <a:avLst/>
            </a:prstGeom>
            <a:solidFill>
              <a:srgbClr val="AAA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17" name="Rectangle 98"/>
            <p:cNvSpPr>
              <a:spLocks noChangeArrowheads="1"/>
            </p:cNvSpPr>
            <p:nvPr/>
          </p:nvSpPr>
          <p:spPr bwMode="auto">
            <a:xfrm>
              <a:off x="1246" y="3064"/>
              <a:ext cx="565" cy="8"/>
            </a:xfrm>
            <a:prstGeom prst="rect">
              <a:avLst/>
            </a:prstGeom>
            <a:solidFill>
              <a:srgbClr val="A8A8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18" name="Rectangle 99"/>
            <p:cNvSpPr>
              <a:spLocks noChangeArrowheads="1"/>
            </p:cNvSpPr>
            <p:nvPr/>
          </p:nvSpPr>
          <p:spPr bwMode="auto">
            <a:xfrm>
              <a:off x="1246" y="3072"/>
              <a:ext cx="565" cy="7"/>
            </a:xfrm>
            <a:prstGeom prst="rect">
              <a:avLst/>
            </a:prstGeom>
            <a:solidFill>
              <a:srgbClr val="A6A6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19" name="Rectangle 100"/>
            <p:cNvSpPr>
              <a:spLocks noChangeArrowheads="1"/>
            </p:cNvSpPr>
            <p:nvPr/>
          </p:nvSpPr>
          <p:spPr bwMode="auto">
            <a:xfrm>
              <a:off x="1246" y="3079"/>
              <a:ext cx="565" cy="8"/>
            </a:xfrm>
            <a:prstGeom prst="rect">
              <a:avLst/>
            </a:prstGeom>
            <a:solidFill>
              <a:srgbClr val="A5A5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20" name="Rectangle 101"/>
            <p:cNvSpPr>
              <a:spLocks noChangeArrowheads="1"/>
            </p:cNvSpPr>
            <p:nvPr/>
          </p:nvSpPr>
          <p:spPr bwMode="auto">
            <a:xfrm>
              <a:off x="1246" y="3087"/>
              <a:ext cx="565" cy="7"/>
            </a:xfrm>
            <a:prstGeom prst="rect">
              <a:avLst/>
            </a:prstGeom>
            <a:solidFill>
              <a:srgbClr val="A4A4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21" name="Rectangle 102"/>
            <p:cNvSpPr>
              <a:spLocks noChangeArrowheads="1"/>
            </p:cNvSpPr>
            <p:nvPr/>
          </p:nvSpPr>
          <p:spPr bwMode="auto">
            <a:xfrm>
              <a:off x="1246" y="3094"/>
              <a:ext cx="565" cy="7"/>
            </a:xfrm>
            <a:prstGeom prst="rect">
              <a:avLst/>
            </a:prstGeom>
            <a:solidFill>
              <a:srgbClr val="A2A2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22" name="Rectangle 103"/>
            <p:cNvSpPr>
              <a:spLocks noChangeArrowheads="1"/>
            </p:cNvSpPr>
            <p:nvPr/>
          </p:nvSpPr>
          <p:spPr bwMode="auto">
            <a:xfrm>
              <a:off x="1246" y="3101"/>
              <a:ext cx="565" cy="8"/>
            </a:xfrm>
            <a:prstGeom prst="rect">
              <a:avLst/>
            </a:prstGeom>
            <a:solidFill>
              <a:srgbClr val="A1A1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23" name="Rectangle 104"/>
            <p:cNvSpPr>
              <a:spLocks noChangeArrowheads="1"/>
            </p:cNvSpPr>
            <p:nvPr/>
          </p:nvSpPr>
          <p:spPr bwMode="auto">
            <a:xfrm>
              <a:off x="1246" y="3109"/>
              <a:ext cx="565" cy="7"/>
            </a:xfrm>
            <a:prstGeom prst="rect">
              <a:avLst/>
            </a:prstGeom>
            <a:solidFill>
              <a:srgbClr val="9F9F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24" name="Rectangle 105"/>
            <p:cNvSpPr>
              <a:spLocks noChangeArrowheads="1"/>
            </p:cNvSpPr>
            <p:nvPr/>
          </p:nvSpPr>
          <p:spPr bwMode="auto">
            <a:xfrm>
              <a:off x="1246" y="3116"/>
              <a:ext cx="565" cy="7"/>
            </a:xfrm>
            <a:prstGeom prst="rect">
              <a:avLst/>
            </a:prstGeom>
            <a:solidFill>
              <a:srgbClr val="9D9D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25" name="Rectangle 106"/>
            <p:cNvSpPr>
              <a:spLocks noChangeArrowheads="1"/>
            </p:cNvSpPr>
            <p:nvPr/>
          </p:nvSpPr>
          <p:spPr bwMode="auto">
            <a:xfrm>
              <a:off x="1246" y="3123"/>
              <a:ext cx="565" cy="8"/>
            </a:xfrm>
            <a:prstGeom prst="rect">
              <a:avLst/>
            </a:prstGeom>
            <a:solidFill>
              <a:srgbClr val="9C9C5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26" name="Rectangle 107"/>
            <p:cNvSpPr>
              <a:spLocks noChangeArrowheads="1"/>
            </p:cNvSpPr>
            <p:nvPr/>
          </p:nvSpPr>
          <p:spPr bwMode="auto">
            <a:xfrm>
              <a:off x="1246" y="3131"/>
              <a:ext cx="565" cy="8"/>
            </a:xfrm>
            <a:prstGeom prst="rect">
              <a:avLst/>
            </a:prstGeom>
            <a:solidFill>
              <a:srgbClr val="9A9A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27" name="Rectangle 108"/>
            <p:cNvSpPr>
              <a:spLocks noChangeArrowheads="1"/>
            </p:cNvSpPr>
            <p:nvPr/>
          </p:nvSpPr>
          <p:spPr bwMode="auto">
            <a:xfrm>
              <a:off x="1246" y="3139"/>
              <a:ext cx="565" cy="6"/>
            </a:xfrm>
            <a:prstGeom prst="rect">
              <a:avLst/>
            </a:prstGeom>
            <a:solidFill>
              <a:srgbClr val="9999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28" name="Rectangle 109"/>
            <p:cNvSpPr>
              <a:spLocks noChangeArrowheads="1"/>
            </p:cNvSpPr>
            <p:nvPr/>
          </p:nvSpPr>
          <p:spPr bwMode="auto">
            <a:xfrm>
              <a:off x="1246" y="3145"/>
              <a:ext cx="565" cy="8"/>
            </a:xfrm>
            <a:prstGeom prst="rect">
              <a:avLst/>
            </a:prstGeom>
            <a:solidFill>
              <a:srgbClr val="9898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29" name="Rectangle 110"/>
            <p:cNvSpPr>
              <a:spLocks noChangeArrowheads="1"/>
            </p:cNvSpPr>
            <p:nvPr/>
          </p:nvSpPr>
          <p:spPr bwMode="auto">
            <a:xfrm>
              <a:off x="1246" y="3153"/>
              <a:ext cx="565" cy="8"/>
            </a:xfrm>
            <a:prstGeom prst="rect">
              <a:avLst/>
            </a:prstGeom>
            <a:solidFill>
              <a:srgbClr val="96965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30" name="Rectangle 111"/>
            <p:cNvSpPr>
              <a:spLocks noChangeArrowheads="1"/>
            </p:cNvSpPr>
            <p:nvPr/>
          </p:nvSpPr>
          <p:spPr bwMode="auto">
            <a:xfrm>
              <a:off x="1246" y="3161"/>
              <a:ext cx="565" cy="7"/>
            </a:xfrm>
            <a:prstGeom prst="rect">
              <a:avLst/>
            </a:prstGeom>
            <a:solidFill>
              <a:srgbClr val="9595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31" name="Rectangle 112"/>
            <p:cNvSpPr>
              <a:spLocks noChangeArrowheads="1"/>
            </p:cNvSpPr>
            <p:nvPr/>
          </p:nvSpPr>
          <p:spPr bwMode="auto">
            <a:xfrm>
              <a:off x="1246" y="3168"/>
              <a:ext cx="565" cy="7"/>
            </a:xfrm>
            <a:prstGeom prst="rect">
              <a:avLst/>
            </a:prstGeom>
            <a:solidFill>
              <a:srgbClr val="93935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32" name="Rectangle 113"/>
            <p:cNvSpPr>
              <a:spLocks noChangeArrowheads="1"/>
            </p:cNvSpPr>
            <p:nvPr/>
          </p:nvSpPr>
          <p:spPr bwMode="auto">
            <a:xfrm>
              <a:off x="1246" y="3175"/>
              <a:ext cx="565" cy="8"/>
            </a:xfrm>
            <a:prstGeom prst="rect">
              <a:avLst/>
            </a:prstGeom>
            <a:solidFill>
              <a:srgbClr val="92925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33" name="Rectangle 114"/>
            <p:cNvSpPr>
              <a:spLocks noChangeArrowheads="1"/>
            </p:cNvSpPr>
            <p:nvPr/>
          </p:nvSpPr>
          <p:spPr bwMode="auto">
            <a:xfrm>
              <a:off x="1246" y="3183"/>
              <a:ext cx="565" cy="7"/>
            </a:xfrm>
            <a:prstGeom prst="rect">
              <a:avLst/>
            </a:prstGeom>
            <a:solidFill>
              <a:srgbClr val="91915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34" name="Rectangle 115"/>
            <p:cNvSpPr>
              <a:spLocks noChangeArrowheads="1"/>
            </p:cNvSpPr>
            <p:nvPr/>
          </p:nvSpPr>
          <p:spPr bwMode="auto">
            <a:xfrm>
              <a:off x="1246" y="3190"/>
              <a:ext cx="565" cy="8"/>
            </a:xfrm>
            <a:prstGeom prst="rect">
              <a:avLst/>
            </a:prstGeom>
            <a:solidFill>
              <a:srgbClr val="9090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35" name="Rectangle 116"/>
            <p:cNvSpPr>
              <a:spLocks noChangeArrowheads="1"/>
            </p:cNvSpPr>
            <p:nvPr/>
          </p:nvSpPr>
          <p:spPr bwMode="auto">
            <a:xfrm>
              <a:off x="1246" y="3198"/>
              <a:ext cx="565" cy="7"/>
            </a:xfrm>
            <a:prstGeom prst="rect">
              <a:avLst/>
            </a:prstGeom>
            <a:solidFill>
              <a:srgbClr val="8F8F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36" name="Rectangle 117"/>
            <p:cNvSpPr>
              <a:spLocks noChangeArrowheads="1"/>
            </p:cNvSpPr>
            <p:nvPr/>
          </p:nvSpPr>
          <p:spPr bwMode="auto">
            <a:xfrm>
              <a:off x="1246" y="3205"/>
              <a:ext cx="565" cy="7"/>
            </a:xfrm>
            <a:prstGeom prst="rect">
              <a:avLst/>
            </a:prstGeom>
            <a:solidFill>
              <a:srgbClr val="8D8D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37" name="Rectangle 118"/>
            <p:cNvSpPr>
              <a:spLocks noChangeArrowheads="1"/>
            </p:cNvSpPr>
            <p:nvPr/>
          </p:nvSpPr>
          <p:spPr bwMode="auto">
            <a:xfrm>
              <a:off x="1246" y="3212"/>
              <a:ext cx="565" cy="8"/>
            </a:xfrm>
            <a:prstGeom prst="rect">
              <a:avLst/>
            </a:prstGeom>
            <a:solidFill>
              <a:srgbClr val="8C8C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38" name="Rectangle 119"/>
            <p:cNvSpPr>
              <a:spLocks noChangeArrowheads="1"/>
            </p:cNvSpPr>
            <p:nvPr/>
          </p:nvSpPr>
          <p:spPr bwMode="auto">
            <a:xfrm>
              <a:off x="1246" y="3220"/>
              <a:ext cx="565" cy="8"/>
            </a:xfrm>
            <a:prstGeom prst="rect">
              <a:avLst/>
            </a:prstGeom>
            <a:solidFill>
              <a:srgbClr val="8B8B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39" name="Rectangle 120"/>
            <p:cNvSpPr>
              <a:spLocks noChangeArrowheads="1"/>
            </p:cNvSpPr>
            <p:nvPr/>
          </p:nvSpPr>
          <p:spPr bwMode="auto">
            <a:xfrm>
              <a:off x="1246" y="3228"/>
              <a:ext cx="565" cy="6"/>
            </a:xfrm>
            <a:prstGeom prst="rect">
              <a:avLst/>
            </a:prstGeom>
            <a:solidFill>
              <a:srgbClr val="8989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40" name="Rectangle 121"/>
            <p:cNvSpPr>
              <a:spLocks noChangeArrowheads="1"/>
            </p:cNvSpPr>
            <p:nvPr/>
          </p:nvSpPr>
          <p:spPr bwMode="auto">
            <a:xfrm>
              <a:off x="1246" y="3234"/>
              <a:ext cx="565" cy="8"/>
            </a:xfrm>
            <a:prstGeom prst="rect">
              <a:avLst/>
            </a:prstGeom>
            <a:solidFill>
              <a:srgbClr val="8989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41" name="Rectangle 122"/>
            <p:cNvSpPr>
              <a:spLocks noChangeArrowheads="1"/>
            </p:cNvSpPr>
            <p:nvPr/>
          </p:nvSpPr>
          <p:spPr bwMode="auto">
            <a:xfrm>
              <a:off x="1246" y="3242"/>
              <a:ext cx="565" cy="8"/>
            </a:xfrm>
            <a:prstGeom prst="rect">
              <a:avLst/>
            </a:prstGeom>
            <a:solidFill>
              <a:srgbClr val="8888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42" name="Rectangle 123"/>
            <p:cNvSpPr>
              <a:spLocks noChangeArrowheads="1"/>
            </p:cNvSpPr>
            <p:nvPr/>
          </p:nvSpPr>
          <p:spPr bwMode="auto">
            <a:xfrm>
              <a:off x="1246" y="3250"/>
              <a:ext cx="565" cy="7"/>
            </a:xfrm>
            <a:prstGeom prst="rect">
              <a:avLst/>
            </a:prstGeom>
            <a:solidFill>
              <a:srgbClr val="8787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43" name="Rectangle 124"/>
            <p:cNvSpPr>
              <a:spLocks noChangeArrowheads="1"/>
            </p:cNvSpPr>
            <p:nvPr/>
          </p:nvSpPr>
          <p:spPr bwMode="auto">
            <a:xfrm>
              <a:off x="1246" y="3257"/>
              <a:ext cx="565" cy="7"/>
            </a:xfrm>
            <a:prstGeom prst="rect">
              <a:avLst/>
            </a:prstGeom>
            <a:solidFill>
              <a:srgbClr val="8585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44" name="Rectangle 125"/>
            <p:cNvSpPr>
              <a:spLocks noChangeArrowheads="1"/>
            </p:cNvSpPr>
            <p:nvPr/>
          </p:nvSpPr>
          <p:spPr bwMode="auto">
            <a:xfrm>
              <a:off x="1246" y="3264"/>
              <a:ext cx="565" cy="8"/>
            </a:xfrm>
            <a:prstGeom prst="rect">
              <a:avLst/>
            </a:prstGeom>
            <a:solidFill>
              <a:srgbClr val="8484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45" name="Rectangle 126"/>
            <p:cNvSpPr>
              <a:spLocks noChangeArrowheads="1"/>
            </p:cNvSpPr>
            <p:nvPr/>
          </p:nvSpPr>
          <p:spPr bwMode="auto">
            <a:xfrm>
              <a:off x="1246" y="3272"/>
              <a:ext cx="565" cy="7"/>
            </a:xfrm>
            <a:prstGeom prst="rect">
              <a:avLst/>
            </a:prstGeom>
            <a:solidFill>
              <a:srgbClr val="8383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46" name="Rectangle 127"/>
            <p:cNvSpPr>
              <a:spLocks noChangeArrowheads="1"/>
            </p:cNvSpPr>
            <p:nvPr/>
          </p:nvSpPr>
          <p:spPr bwMode="auto">
            <a:xfrm>
              <a:off x="1246" y="3279"/>
              <a:ext cx="565" cy="7"/>
            </a:xfrm>
            <a:prstGeom prst="rect">
              <a:avLst/>
            </a:prstGeom>
            <a:solidFill>
              <a:srgbClr val="8282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47" name="Rectangle 128"/>
            <p:cNvSpPr>
              <a:spLocks noChangeArrowheads="1"/>
            </p:cNvSpPr>
            <p:nvPr/>
          </p:nvSpPr>
          <p:spPr bwMode="auto">
            <a:xfrm>
              <a:off x="1246" y="3286"/>
              <a:ext cx="565" cy="8"/>
            </a:xfrm>
            <a:prstGeom prst="rect">
              <a:avLst/>
            </a:prstGeom>
            <a:solidFill>
              <a:srgbClr val="8282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48" name="Rectangle 129"/>
            <p:cNvSpPr>
              <a:spLocks noChangeArrowheads="1"/>
            </p:cNvSpPr>
            <p:nvPr/>
          </p:nvSpPr>
          <p:spPr bwMode="auto">
            <a:xfrm>
              <a:off x="1246" y="3294"/>
              <a:ext cx="565" cy="7"/>
            </a:xfrm>
            <a:prstGeom prst="rect">
              <a:avLst/>
            </a:prstGeom>
            <a:solidFill>
              <a:srgbClr val="8181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49" name="Rectangle 130"/>
            <p:cNvSpPr>
              <a:spLocks noChangeArrowheads="1"/>
            </p:cNvSpPr>
            <p:nvPr/>
          </p:nvSpPr>
          <p:spPr bwMode="auto">
            <a:xfrm>
              <a:off x="1246" y="3301"/>
              <a:ext cx="565" cy="8"/>
            </a:xfrm>
            <a:prstGeom prst="rect">
              <a:avLst/>
            </a:prstGeom>
            <a:solidFill>
              <a:srgbClr val="8080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50" name="Rectangle 131"/>
            <p:cNvSpPr>
              <a:spLocks noChangeArrowheads="1"/>
            </p:cNvSpPr>
            <p:nvPr/>
          </p:nvSpPr>
          <p:spPr bwMode="auto">
            <a:xfrm>
              <a:off x="1246" y="3309"/>
              <a:ext cx="565" cy="7"/>
            </a:xfrm>
            <a:prstGeom prst="rect">
              <a:avLst/>
            </a:prstGeom>
            <a:solidFill>
              <a:srgbClr val="7F7F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51" name="Rectangle 132"/>
            <p:cNvSpPr>
              <a:spLocks noChangeArrowheads="1"/>
            </p:cNvSpPr>
            <p:nvPr/>
          </p:nvSpPr>
          <p:spPr bwMode="auto">
            <a:xfrm>
              <a:off x="1246" y="3316"/>
              <a:ext cx="565" cy="7"/>
            </a:xfrm>
            <a:prstGeom prst="rect">
              <a:avLst/>
            </a:prstGeom>
            <a:solidFill>
              <a:srgbClr val="7E7E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52" name="Rectangle 133"/>
            <p:cNvSpPr>
              <a:spLocks noChangeArrowheads="1"/>
            </p:cNvSpPr>
            <p:nvPr/>
          </p:nvSpPr>
          <p:spPr bwMode="auto">
            <a:xfrm>
              <a:off x="1246" y="3323"/>
              <a:ext cx="565" cy="8"/>
            </a:xfrm>
            <a:prstGeom prst="rect">
              <a:avLst/>
            </a:prstGeom>
            <a:solidFill>
              <a:srgbClr val="7E7E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53" name="Rectangle 134"/>
            <p:cNvSpPr>
              <a:spLocks noChangeArrowheads="1"/>
            </p:cNvSpPr>
            <p:nvPr/>
          </p:nvSpPr>
          <p:spPr bwMode="auto">
            <a:xfrm>
              <a:off x="1246" y="3331"/>
              <a:ext cx="565" cy="8"/>
            </a:xfrm>
            <a:prstGeom prst="rect">
              <a:avLst/>
            </a:prstGeom>
            <a:solidFill>
              <a:srgbClr val="7D7D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54" name="Rectangle 135"/>
            <p:cNvSpPr>
              <a:spLocks noChangeArrowheads="1"/>
            </p:cNvSpPr>
            <p:nvPr/>
          </p:nvSpPr>
          <p:spPr bwMode="auto">
            <a:xfrm>
              <a:off x="1246" y="3339"/>
              <a:ext cx="565" cy="6"/>
            </a:xfrm>
            <a:prstGeom prst="rect">
              <a:avLst/>
            </a:prstGeom>
            <a:solidFill>
              <a:srgbClr val="7C7C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55" name="Rectangle 136"/>
            <p:cNvSpPr>
              <a:spLocks noChangeArrowheads="1"/>
            </p:cNvSpPr>
            <p:nvPr/>
          </p:nvSpPr>
          <p:spPr bwMode="auto">
            <a:xfrm>
              <a:off x="1246" y="3345"/>
              <a:ext cx="565" cy="8"/>
            </a:xfrm>
            <a:prstGeom prst="rect">
              <a:avLst/>
            </a:prstGeom>
            <a:solidFill>
              <a:srgbClr val="7C7C4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56" name="Rectangle 137"/>
            <p:cNvSpPr>
              <a:spLocks noChangeArrowheads="1"/>
            </p:cNvSpPr>
            <p:nvPr/>
          </p:nvSpPr>
          <p:spPr bwMode="auto">
            <a:xfrm>
              <a:off x="1246" y="3353"/>
              <a:ext cx="565" cy="8"/>
            </a:xfrm>
            <a:prstGeom prst="rect">
              <a:avLst/>
            </a:prstGeom>
            <a:solidFill>
              <a:srgbClr val="7B7B4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57" name="Rectangle 138"/>
            <p:cNvSpPr>
              <a:spLocks noChangeArrowheads="1"/>
            </p:cNvSpPr>
            <p:nvPr/>
          </p:nvSpPr>
          <p:spPr bwMode="auto">
            <a:xfrm>
              <a:off x="1246" y="3361"/>
              <a:ext cx="565" cy="7"/>
            </a:xfrm>
            <a:prstGeom prst="rect">
              <a:avLst/>
            </a:prstGeom>
            <a:solidFill>
              <a:srgbClr val="7A7A4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58" name="Rectangle 139"/>
            <p:cNvSpPr>
              <a:spLocks noChangeArrowheads="1"/>
            </p:cNvSpPr>
            <p:nvPr/>
          </p:nvSpPr>
          <p:spPr bwMode="auto">
            <a:xfrm>
              <a:off x="1246" y="3368"/>
              <a:ext cx="565" cy="7"/>
            </a:xfrm>
            <a:prstGeom prst="rect">
              <a:avLst/>
            </a:prstGeom>
            <a:solidFill>
              <a:srgbClr val="7A7A4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59" name="Rectangle 140"/>
            <p:cNvSpPr>
              <a:spLocks noChangeArrowheads="1"/>
            </p:cNvSpPr>
            <p:nvPr/>
          </p:nvSpPr>
          <p:spPr bwMode="auto">
            <a:xfrm>
              <a:off x="1246" y="3375"/>
              <a:ext cx="565" cy="8"/>
            </a:xfrm>
            <a:prstGeom prst="rect">
              <a:avLst/>
            </a:prstGeom>
            <a:solidFill>
              <a:srgbClr val="79794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60" name="Rectangle 141"/>
            <p:cNvSpPr>
              <a:spLocks noChangeArrowheads="1"/>
            </p:cNvSpPr>
            <p:nvPr/>
          </p:nvSpPr>
          <p:spPr bwMode="auto">
            <a:xfrm>
              <a:off x="1246" y="3383"/>
              <a:ext cx="565" cy="7"/>
            </a:xfrm>
            <a:prstGeom prst="rect">
              <a:avLst/>
            </a:prstGeom>
            <a:solidFill>
              <a:srgbClr val="7979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61" name="Rectangle 142"/>
            <p:cNvSpPr>
              <a:spLocks noChangeArrowheads="1"/>
            </p:cNvSpPr>
            <p:nvPr/>
          </p:nvSpPr>
          <p:spPr bwMode="auto">
            <a:xfrm>
              <a:off x="1246" y="3390"/>
              <a:ext cx="565" cy="8"/>
            </a:xfrm>
            <a:prstGeom prst="rect">
              <a:avLst/>
            </a:prstGeom>
            <a:solidFill>
              <a:srgbClr val="7878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62" name="Rectangle 143"/>
            <p:cNvSpPr>
              <a:spLocks noChangeArrowheads="1"/>
            </p:cNvSpPr>
            <p:nvPr/>
          </p:nvSpPr>
          <p:spPr bwMode="auto">
            <a:xfrm>
              <a:off x="1246" y="3398"/>
              <a:ext cx="565" cy="7"/>
            </a:xfrm>
            <a:prstGeom prst="rect">
              <a:avLst/>
            </a:prstGeom>
            <a:solidFill>
              <a:srgbClr val="7878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63" name="Rectangle 144"/>
            <p:cNvSpPr>
              <a:spLocks noChangeArrowheads="1"/>
            </p:cNvSpPr>
            <p:nvPr/>
          </p:nvSpPr>
          <p:spPr bwMode="auto">
            <a:xfrm>
              <a:off x="1246" y="3405"/>
              <a:ext cx="565" cy="7"/>
            </a:xfrm>
            <a:prstGeom prst="rect">
              <a:avLst/>
            </a:prstGeom>
            <a:solidFill>
              <a:srgbClr val="7777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64" name="Rectangle 145"/>
            <p:cNvSpPr>
              <a:spLocks noChangeArrowheads="1"/>
            </p:cNvSpPr>
            <p:nvPr/>
          </p:nvSpPr>
          <p:spPr bwMode="auto">
            <a:xfrm>
              <a:off x="1246" y="3412"/>
              <a:ext cx="565" cy="8"/>
            </a:xfrm>
            <a:prstGeom prst="rect">
              <a:avLst/>
            </a:prstGeom>
            <a:solidFill>
              <a:srgbClr val="7777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65" name="Rectangle 146"/>
            <p:cNvSpPr>
              <a:spLocks noChangeArrowheads="1"/>
            </p:cNvSpPr>
            <p:nvPr/>
          </p:nvSpPr>
          <p:spPr bwMode="auto">
            <a:xfrm>
              <a:off x="1246" y="3420"/>
              <a:ext cx="565" cy="8"/>
            </a:xfrm>
            <a:prstGeom prst="rect">
              <a:avLst/>
            </a:prstGeom>
            <a:solidFill>
              <a:srgbClr val="7676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66" name="Rectangle 147"/>
            <p:cNvSpPr>
              <a:spLocks noChangeArrowheads="1"/>
            </p:cNvSpPr>
            <p:nvPr/>
          </p:nvSpPr>
          <p:spPr bwMode="auto">
            <a:xfrm>
              <a:off x="1246" y="3428"/>
              <a:ext cx="565" cy="6"/>
            </a:xfrm>
            <a:prstGeom prst="rect">
              <a:avLst/>
            </a:prstGeom>
            <a:solidFill>
              <a:srgbClr val="7676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67" name="Rectangle 148"/>
            <p:cNvSpPr>
              <a:spLocks noChangeArrowheads="1"/>
            </p:cNvSpPr>
            <p:nvPr/>
          </p:nvSpPr>
          <p:spPr bwMode="auto">
            <a:xfrm>
              <a:off x="1246" y="3434"/>
              <a:ext cx="565" cy="8"/>
            </a:xfrm>
            <a:prstGeom prst="rect">
              <a:avLst/>
            </a:prstGeom>
            <a:solidFill>
              <a:srgbClr val="7676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83" name="Rectangle 149"/>
          <p:cNvSpPr>
            <a:spLocks noChangeArrowheads="1"/>
          </p:cNvSpPr>
          <p:nvPr/>
        </p:nvSpPr>
        <p:spPr bwMode="auto">
          <a:xfrm>
            <a:off x="1978025" y="3841750"/>
            <a:ext cx="896938" cy="1622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284" name="Group 150"/>
          <p:cNvGrpSpPr>
            <a:grpSpLocks/>
          </p:cNvGrpSpPr>
          <p:nvPr/>
        </p:nvGrpSpPr>
        <p:grpSpPr bwMode="auto">
          <a:xfrm>
            <a:off x="5114925" y="3289300"/>
            <a:ext cx="895350" cy="2174875"/>
            <a:chOff x="3222" y="2072"/>
            <a:chExt cx="564" cy="1370"/>
          </a:xfrm>
        </p:grpSpPr>
        <p:sp>
          <p:nvSpPr>
            <p:cNvPr id="54692" name="Rectangle 151"/>
            <p:cNvSpPr>
              <a:spLocks noChangeArrowheads="1"/>
            </p:cNvSpPr>
            <p:nvPr/>
          </p:nvSpPr>
          <p:spPr bwMode="auto">
            <a:xfrm>
              <a:off x="3222" y="2072"/>
              <a:ext cx="564" cy="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93" name="Rectangle 152"/>
            <p:cNvSpPr>
              <a:spLocks noChangeArrowheads="1"/>
            </p:cNvSpPr>
            <p:nvPr/>
          </p:nvSpPr>
          <p:spPr bwMode="auto">
            <a:xfrm>
              <a:off x="3222" y="2081"/>
              <a:ext cx="564" cy="11"/>
            </a:xfrm>
            <a:prstGeom prst="rect">
              <a:avLst/>
            </a:prstGeom>
            <a:solidFill>
              <a:srgbClr val="FEFE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94" name="Rectangle 153"/>
            <p:cNvSpPr>
              <a:spLocks noChangeArrowheads="1"/>
            </p:cNvSpPr>
            <p:nvPr/>
          </p:nvSpPr>
          <p:spPr bwMode="auto">
            <a:xfrm>
              <a:off x="3222" y="2092"/>
              <a:ext cx="564" cy="9"/>
            </a:xfrm>
            <a:prstGeom prst="rect">
              <a:avLst/>
            </a:prstGeom>
            <a:solidFill>
              <a:srgbClr val="FEFE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95" name="Rectangle 154"/>
            <p:cNvSpPr>
              <a:spLocks noChangeArrowheads="1"/>
            </p:cNvSpPr>
            <p:nvPr/>
          </p:nvSpPr>
          <p:spPr bwMode="auto">
            <a:xfrm>
              <a:off x="3222" y="2101"/>
              <a:ext cx="564" cy="11"/>
            </a:xfrm>
            <a:prstGeom prst="rect">
              <a:avLst/>
            </a:prstGeom>
            <a:solidFill>
              <a:srgbClr val="FEFE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96" name="Rectangle 155"/>
            <p:cNvSpPr>
              <a:spLocks noChangeArrowheads="1"/>
            </p:cNvSpPr>
            <p:nvPr/>
          </p:nvSpPr>
          <p:spPr bwMode="auto">
            <a:xfrm>
              <a:off x="3222" y="2112"/>
              <a:ext cx="564" cy="10"/>
            </a:xfrm>
            <a:prstGeom prst="rect">
              <a:avLst/>
            </a:prstGeom>
            <a:solidFill>
              <a:srgbClr val="FEFE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97" name="Rectangle 156"/>
            <p:cNvSpPr>
              <a:spLocks noChangeArrowheads="1"/>
            </p:cNvSpPr>
            <p:nvPr/>
          </p:nvSpPr>
          <p:spPr bwMode="auto">
            <a:xfrm>
              <a:off x="3222" y="2122"/>
              <a:ext cx="564" cy="9"/>
            </a:xfrm>
            <a:prstGeom prst="rect">
              <a:avLst/>
            </a:prstGeom>
            <a:solidFill>
              <a:srgbClr val="FDFD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98" name="Rectangle 157"/>
            <p:cNvSpPr>
              <a:spLocks noChangeArrowheads="1"/>
            </p:cNvSpPr>
            <p:nvPr/>
          </p:nvSpPr>
          <p:spPr bwMode="auto">
            <a:xfrm>
              <a:off x="3222" y="2131"/>
              <a:ext cx="564" cy="11"/>
            </a:xfrm>
            <a:prstGeom prst="rect">
              <a:avLst/>
            </a:prstGeom>
            <a:solidFill>
              <a:srgbClr val="FDFD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99" name="Rectangle 158"/>
            <p:cNvSpPr>
              <a:spLocks noChangeArrowheads="1"/>
            </p:cNvSpPr>
            <p:nvPr/>
          </p:nvSpPr>
          <p:spPr bwMode="auto">
            <a:xfrm>
              <a:off x="3222" y="2142"/>
              <a:ext cx="564" cy="9"/>
            </a:xfrm>
            <a:prstGeom prst="rect">
              <a:avLst/>
            </a:prstGeom>
            <a:solidFill>
              <a:srgbClr val="FDFD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00" name="Rectangle 159"/>
            <p:cNvSpPr>
              <a:spLocks noChangeArrowheads="1"/>
            </p:cNvSpPr>
            <p:nvPr/>
          </p:nvSpPr>
          <p:spPr bwMode="auto">
            <a:xfrm>
              <a:off x="3222" y="2151"/>
              <a:ext cx="564" cy="10"/>
            </a:xfrm>
            <a:prstGeom prst="rect">
              <a:avLst/>
            </a:prstGeom>
            <a:solidFill>
              <a:srgbClr val="FDFD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01" name="Rectangle 160"/>
            <p:cNvSpPr>
              <a:spLocks noChangeArrowheads="1"/>
            </p:cNvSpPr>
            <p:nvPr/>
          </p:nvSpPr>
          <p:spPr bwMode="auto">
            <a:xfrm>
              <a:off x="3222" y="2161"/>
              <a:ext cx="564" cy="10"/>
            </a:xfrm>
            <a:prstGeom prst="rect">
              <a:avLst/>
            </a:prstGeom>
            <a:solidFill>
              <a:srgbClr val="FDFD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02" name="Rectangle 161"/>
            <p:cNvSpPr>
              <a:spLocks noChangeArrowheads="1"/>
            </p:cNvSpPr>
            <p:nvPr/>
          </p:nvSpPr>
          <p:spPr bwMode="auto">
            <a:xfrm>
              <a:off x="3222" y="2171"/>
              <a:ext cx="564" cy="10"/>
            </a:xfrm>
            <a:prstGeom prst="rect">
              <a:avLst/>
            </a:prstGeom>
            <a:solidFill>
              <a:srgbClr val="FCFC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03" name="Rectangle 162"/>
            <p:cNvSpPr>
              <a:spLocks noChangeArrowheads="1"/>
            </p:cNvSpPr>
            <p:nvPr/>
          </p:nvSpPr>
          <p:spPr bwMode="auto">
            <a:xfrm>
              <a:off x="3222" y="2181"/>
              <a:ext cx="564" cy="10"/>
            </a:xfrm>
            <a:prstGeom prst="rect">
              <a:avLst/>
            </a:prstGeom>
            <a:solidFill>
              <a:srgbClr val="FCFC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04" name="Rectangle 163"/>
            <p:cNvSpPr>
              <a:spLocks noChangeArrowheads="1"/>
            </p:cNvSpPr>
            <p:nvPr/>
          </p:nvSpPr>
          <p:spPr bwMode="auto">
            <a:xfrm>
              <a:off x="3222" y="2191"/>
              <a:ext cx="564" cy="10"/>
            </a:xfrm>
            <a:prstGeom prst="rect">
              <a:avLst/>
            </a:prstGeom>
            <a:solidFill>
              <a:srgbClr val="FCFC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05" name="Rectangle 164"/>
            <p:cNvSpPr>
              <a:spLocks noChangeArrowheads="1"/>
            </p:cNvSpPr>
            <p:nvPr/>
          </p:nvSpPr>
          <p:spPr bwMode="auto">
            <a:xfrm>
              <a:off x="3222" y="2201"/>
              <a:ext cx="564" cy="10"/>
            </a:xfrm>
            <a:prstGeom prst="rect">
              <a:avLst/>
            </a:prstGeom>
            <a:solidFill>
              <a:srgbClr val="FBFB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06" name="Rectangle 165"/>
            <p:cNvSpPr>
              <a:spLocks noChangeArrowheads="1"/>
            </p:cNvSpPr>
            <p:nvPr/>
          </p:nvSpPr>
          <p:spPr bwMode="auto">
            <a:xfrm>
              <a:off x="3222" y="2211"/>
              <a:ext cx="564" cy="10"/>
            </a:xfrm>
            <a:prstGeom prst="rect">
              <a:avLst/>
            </a:prstGeom>
            <a:solidFill>
              <a:srgbClr val="FBFB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07" name="Rectangle 166"/>
            <p:cNvSpPr>
              <a:spLocks noChangeArrowheads="1"/>
            </p:cNvSpPr>
            <p:nvPr/>
          </p:nvSpPr>
          <p:spPr bwMode="auto">
            <a:xfrm>
              <a:off x="3222" y="2221"/>
              <a:ext cx="564" cy="10"/>
            </a:xfrm>
            <a:prstGeom prst="rect">
              <a:avLst/>
            </a:prstGeom>
            <a:solidFill>
              <a:srgbClr val="FBFB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08" name="Rectangle 167"/>
            <p:cNvSpPr>
              <a:spLocks noChangeArrowheads="1"/>
            </p:cNvSpPr>
            <p:nvPr/>
          </p:nvSpPr>
          <p:spPr bwMode="auto">
            <a:xfrm>
              <a:off x="3222" y="2231"/>
              <a:ext cx="564" cy="9"/>
            </a:xfrm>
            <a:prstGeom prst="rect">
              <a:avLst/>
            </a:prstGeom>
            <a:solidFill>
              <a:srgbClr val="FAFA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09" name="Rectangle 168"/>
            <p:cNvSpPr>
              <a:spLocks noChangeArrowheads="1"/>
            </p:cNvSpPr>
            <p:nvPr/>
          </p:nvSpPr>
          <p:spPr bwMode="auto">
            <a:xfrm>
              <a:off x="3222" y="2240"/>
              <a:ext cx="564" cy="11"/>
            </a:xfrm>
            <a:prstGeom prst="rect">
              <a:avLst/>
            </a:prstGeom>
            <a:solidFill>
              <a:srgbClr val="FAFA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10" name="Rectangle 169"/>
            <p:cNvSpPr>
              <a:spLocks noChangeArrowheads="1"/>
            </p:cNvSpPr>
            <p:nvPr/>
          </p:nvSpPr>
          <p:spPr bwMode="auto">
            <a:xfrm>
              <a:off x="3222" y="2251"/>
              <a:ext cx="564" cy="9"/>
            </a:xfrm>
            <a:prstGeom prst="rect">
              <a:avLst/>
            </a:prstGeom>
            <a:solidFill>
              <a:srgbClr val="F9F9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11" name="Rectangle 170"/>
            <p:cNvSpPr>
              <a:spLocks noChangeArrowheads="1"/>
            </p:cNvSpPr>
            <p:nvPr/>
          </p:nvSpPr>
          <p:spPr bwMode="auto">
            <a:xfrm>
              <a:off x="3222" y="2260"/>
              <a:ext cx="564" cy="11"/>
            </a:xfrm>
            <a:prstGeom prst="rect">
              <a:avLst/>
            </a:prstGeom>
            <a:solidFill>
              <a:srgbClr val="F9F9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12" name="Rectangle 171"/>
            <p:cNvSpPr>
              <a:spLocks noChangeArrowheads="1"/>
            </p:cNvSpPr>
            <p:nvPr/>
          </p:nvSpPr>
          <p:spPr bwMode="auto">
            <a:xfrm>
              <a:off x="3222" y="2271"/>
              <a:ext cx="564" cy="9"/>
            </a:xfrm>
            <a:prstGeom prst="rect">
              <a:avLst/>
            </a:prstGeom>
            <a:solidFill>
              <a:srgbClr val="F8F8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13" name="Rectangle 172"/>
            <p:cNvSpPr>
              <a:spLocks noChangeArrowheads="1"/>
            </p:cNvSpPr>
            <p:nvPr/>
          </p:nvSpPr>
          <p:spPr bwMode="auto">
            <a:xfrm>
              <a:off x="3222" y="2280"/>
              <a:ext cx="564" cy="10"/>
            </a:xfrm>
            <a:prstGeom prst="rect">
              <a:avLst/>
            </a:prstGeom>
            <a:solidFill>
              <a:srgbClr val="F8F8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14" name="Rectangle 173"/>
            <p:cNvSpPr>
              <a:spLocks noChangeArrowheads="1"/>
            </p:cNvSpPr>
            <p:nvPr/>
          </p:nvSpPr>
          <p:spPr bwMode="auto">
            <a:xfrm>
              <a:off x="3222" y="2290"/>
              <a:ext cx="564" cy="11"/>
            </a:xfrm>
            <a:prstGeom prst="rect">
              <a:avLst/>
            </a:prstGeom>
            <a:solidFill>
              <a:srgbClr val="F8F8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15" name="Rectangle 174"/>
            <p:cNvSpPr>
              <a:spLocks noChangeArrowheads="1"/>
            </p:cNvSpPr>
            <p:nvPr/>
          </p:nvSpPr>
          <p:spPr bwMode="auto">
            <a:xfrm>
              <a:off x="3222" y="2301"/>
              <a:ext cx="564" cy="9"/>
            </a:xfrm>
            <a:prstGeom prst="rect">
              <a:avLst/>
            </a:prstGeom>
            <a:solidFill>
              <a:srgbClr val="F7F7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16" name="Rectangle 175"/>
            <p:cNvSpPr>
              <a:spLocks noChangeArrowheads="1"/>
            </p:cNvSpPr>
            <p:nvPr/>
          </p:nvSpPr>
          <p:spPr bwMode="auto">
            <a:xfrm>
              <a:off x="3222" y="2310"/>
              <a:ext cx="564" cy="10"/>
            </a:xfrm>
            <a:prstGeom prst="rect">
              <a:avLst/>
            </a:prstGeom>
            <a:solidFill>
              <a:srgbClr val="F6F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17" name="Rectangle 176"/>
            <p:cNvSpPr>
              <a:spLocks noChangeArrowheads="1"/>
            </p:cNvSpPr>
            <p:nvPr/>
          </p:nvSpPr>
          <p:spPr bwMode="auto">
            <a:xfrm>
              <a:off x="3222" y="2320"/>
              <a:ext cx="564" cy="10"/>
            </a:xfrm>
            <a:prstGeom prst="rect">
              <a:avLst/>
            </a:prstGeom>
            <a:solidFill>
              <a:srgbClr val="F6F6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18" name="Rectangle 177"/>
            <p:cNvSpPr>
              <a:spLocks noChangeArrowheads="1"/>
            </p:cNvSpPr>
            <p:nvPr/>
          </p:nvSpPr>
          <p:spPr bwMode="auto">
            <a:xfrm>
              <a:off x="3222" y="2330"/>
              <a:ext cx="564" cy="10"/>
            </a:xfrm>
            <a:prstGeom prst="rect">
              <a:avLst/>
            </a:prstGeom>
            <a:solidFill>
              <a:srgbClr val="F5F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19" name="Rectangle 178"/>
            <p:cNvSpPr>
              <a:spLocks noChangeArrowheads="1"/>
            </p:cNvSpPr>
            <p:nvPr/>
          </p:nvSpPr>
          <p:spPr bwMode="auto">
            <a:xfrm>
              <a:off x="3222" y="2340"/>
              <a:ext cx="564" cy="10"/>
            </a:xfrm>
            <a:prstGeom prst="rect">
              <a:avLst/>
            </a:prstGeom>
            <a:solidFill>
              <a:srgbClr val="F5F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20" name="Rectangle 179"/>
            <p:cNvSpPr>
              <a:spLocks noChangeArrowheads="1"/>
            </p:cNvSpPr>
            <p:nvPr/>
          </p:nvSpPr>
          <p:spPr bwMode="auto">
            <a:xfrm>
              <a:off x="3222" y="2350"/>
              <a:ext cx="564" cy="10"/>
            </a:xfrm>
            <a:prstGeom prst="rect">
              <a:avLst/>
            </a:prstGeom>
            <a:solidFill>
              <a:srgbClr val="F4F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21" name="Rectangle 180"/>
            <p:cNvSpPr>
              <a:spLocks noChangeArrowheads="1"/>
            </p:cNvSpPr>
            <p:nvPr/>
          </p:nvSpPr>
          <p:spPr bwMode="auto">
            <a:xfrm>
              <a:off x="3222" y="2360"/>
              <a:ext cx="564" cy="9"/>
            </a:xfrm>
            <a:prstGeom prst="rect">
              <a:avLst/>
            </a:prstGeom>
            <a:solidFill>
              <a:srgbClr val="F4F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22" name="Rectangle 181"/>
            <p:cNvSpPr>
              <a:spLocks noChangeArrowheads="1"/>
            </p:cNvSpPr>
            <p:nvPr/>
          </p:nvSpPr>
          <p:spPr bwMode="auto">
            <a:xfrm>
              <a:off x="3222" y="2369"/>
              <a:ext cx="564" cy="11"/>
            </a:xfrm>
            <a:prstGeom prst="rect">
              <a:avLst/>
            </a:prstGeom>
            <a:solidFill>
              <a:srgbClr val="F3F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23" name="Rectangle 182"/>
            <p:cNvSpPr>
              <a:spLocks noChangeArrowheads="1"/>
            </p:cNvSpPr>
            <p:nvPr/>
          </p:nvSpPr>
          <p:spPr bwMode="auto">
            <a:xfrm>
              <a:off x="3222" y="2380"/>
              <a:ext cx="564" cy="10"/>
            </a:xfrm>
            <a:prstGeom prst="rect">
              <a:avLst/>
            </a:prstGeom>
            <a:solidFill>
              <a:srgbClr val="F2F2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24" name="Rectangle 183"/>
            <p:cNvSpPr>
              <a:spLocks noChangeArrowheads="1"/>
            </p:cNvSpPr>
            <p:nvPr/>
          </p:nvSpPr>
          <p:spPr bwMode="auto">
            <a:xfrm>
              <a:off x="3222" y="2390"/>
              <a:ext cx="564" cy="9"/>
            </a:xfrm>
            <a:prstGeom prst="rect">
              <a:avLst/>
            </a:prstGeom>
            <a:solidFill>
              <a:srgbClr val="F1F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25" name="Rectangle 184"/>
            <p:cNvSpPr>
              <a:spLocks noChangeArrowheads="1"/>
            </p:cNvSpPr>
            <p:nvPr/>
          </p:nvSpPr>
          <p:spPr bwMode="auto">
            <a:xfrm>
              <a:off x="3222" y="2399"/>
              <a:ext cx="564" cy="11"/>
            </a:xfrm>
            <a:prstGeom prst="rect">
              <a:avLst/>
            </a:prstGeom>
            <a:solidFill>
              <a:srgbClr val="F1F1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26" name="Rectangle 185"/>
            <p:cNvSpPr>
              <a:spLocks noChangeArrowheads="1"/>
            </p:cNvSpPr>
            <p:nvPr/>
          </p:nvSpPr>
          <p:spPr bwMode="auto">
            <a:xfrm>
              <a:off x="3222" y="2410"/>
              <a:ext cx="564" cy="9"/>
            </a:xfrm>
            <a:prstGeom prst="rect">
              <a:avLst/>
            </a:prstGeom>
            <a:solidFill>
              <a:srgbClr val="F0F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27" name="Rectangle 186"/>
            <p:cNvSpPr>
              <a:spLocks noChangeArrowheads="1"/>
            </p:cNvSpPr>
            <p:nvPr/>
          </p:nvSpPr>
          <p:spPr bwMode="auto">
            <a:xfrm>
              <a:off x="3222" y="2419"/>
              <a:ext cx="564" cy="11"/>
            </a:xfrm>
            <a:prstGeom prst="rect">
              <a:avLst/>
            </a:prstGeom>
            <a:solidFill>
              <a:srgbClr val="EFE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28" name="Rectangle 187"/>
            <p:cNvSpPr>
              <a:spLocks noChangeArrowheads="1"/>
            </p:cNvSpPr>
            <p:nvPr/>
          </p:nvSpPr>
          <p:spPr bwMode="auto">
            <a:xfrm>
              <a:off x="3222" y="2430"/>
              <a:ext cx="564" cy="9"/>
            </a:xfrm>
            <a:prstGeom prst="rect">
              <a:avLst/>
            </a:prstGeom>
            <a:solidFill>
              <a:srgbClr val="EEEE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29" name="Rectangle 188"/>
            <p:cNvSpPr>
              <a:spLocks noChangeArrowheads="1"/>
            </p:cNvSpPr>
            <p:nvPr/>
          </p:nvSpPr>
          <p:spPr bwMode="auto">
            <a:xfrm>
              <a:off x="3222" y="2439"/>
              <a:ext cx="564" cy="10"/>
            </a:xfrm>
            <a:prstGeom prst="rect">
              <a:avLst/>
            </a:prstGeom>
            <a:solidFill>
              <a:srgbClr val="EDED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0" name="Rectangle 189"/>
            <p:cNvSpPr>
              <a:spLocks noChangeArrowheads="1"/>
            </p:cNvSpPr>
            <p:nvPr/>
          </p:nvSpPr>
          <p:spPr bwMode="auto">
            <a:xfrm>
              <a:off x="3222" y="2449"/>
              <a:ext cx="564" cy="10"/>
            </a:xfrm>
            <a:prstGeom prst="rect">
              <a:avLst/>
            </a:prstGeom>
            <a:solidFill>
              <a:srgbClr val="EDED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1" name="Rectangle 190"/>
            <p:cNvSpPr>
              <a:spLocks noChangeArrowheads="1"/>
            </p:cNvSpPr>
            <p:nvPr/>
          </p:nvSpPr>
          <p:spPr bwMode="auto">
            <a:xfrm>
              <a:off x="3222" y="2459"/>
              <a:ext cx="564" cy="10"/>
            </a:xfrm>
            <a:prstGeom prst="rect">
              <a:avLst/>
            </a:prstGeom>
            <a:solidFill>
              <a:srgbClr val="ECEC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2" name="Rectangle 191"/>
            <p:cNvSpPr>
              <a:spLocks noChangeArrowheads="1"/>
            </p:cNvSpPr>
            <p:nvPr/>
          </p:nvSpPr>
          <p:spPr bwMode="auto">
            <a:xfrm>
              <a:off x="3222" y="2469"/>
              <a:ext cx="564" cy="9"/>
            </a:xfrm>
            <a:prstGeom prst="rect">
              <a:avLst/>
            </a:prstGeom>
            <a:solidFill>
              <a:srgbClr val="EBEB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3" name="Rectangle 192"/>
            <p:cNvSpPr>
              <a:spLocks noChangeArrowheads="1"/>
            </p:cNvSpPr>
            <p:nvPr/>
          </p:nvSpPr>
          <p:spPr bwMode="auto">
            <a:xfrm>
              <a:off x="3222" y="2478"/>
              <a:ext cx="564" cy="11"/>
            </a:xfrm>
            <a:prstGeom prst="rect">
              <a:avLst/>
            </a:prstGeom>
            <a:solidFill>
              <a:srgbClr val="EAEA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4" name="Rectangle 193"/>
            <p:cNvSpPr>
              <a:spLocks noChangeArrowheads="1"/>
            </p:cNvSpPr>
            <p:nvPr/>
          </p:nvSpPr>
          <p:spPr bwMode="auto">
            <a:xfrm>
              <a:off x="3222" y="2489"/>
              <a:ext cx="564" cy="10"/>
            </a:xfrm>
            <a:prstGeom prst="rect">
              <a:avLst/>
            </a:prstGeom>
            <a:solidFill>
              <a:srgbClr val="E9E9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5" name="Rectangle 194"/>
            <p:cNvSpPr>
              <a:spLocks noChangeArrowheads="1"/>
            </p:cNvSpPr>
            <p:nvPr/>
          </p:nvSpPr>
          <p:spPr bwMode="auto">
            <a:xfrm>
              <a:off x="3222" y="2499"/>
              <a:ext cx="564" cy="10"/>
            </a:xfrm>
            <a:prstGeom prst="rect">
              <a:avLst/>
            </a:prstGeom>
            <a:solidFill>
              <a:srgbClr val="E8E8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6" name="Rectangle 195"/>
            <p:cNvSpPr>
              <a:spLocks noChangeArrowheads="1"/>
            </p:cNvSpPr>
            <p:nvPr/>
          </p:nvSpPr>
          <p:spPr bwMode="auto">
            <a:xfrm>
              <a:off x="3222" y="2509"/>
              <a:ext cx="564" cy="10"/>
            </a:xfrm>
            <a:prstGeom prst="rect">
              <a:avLst/>
            </a:prstGeom>
            <a:solidFill>
              <a:srgbClr val="E7E7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7" name="Rectangle 196"/>
            <p:cNvSpPr>
              <a:spLocks noChangeArrowheads="1"/>
            </p:cNvSpPr>
            <p:nvPr/>
          </p:nvSpPr>
          <p:spPr bwMode="auto">
            <a:xfrm>
              <a:off x="3222" y="2519"/>
              <a:ext cx="564" cy="9"/>
            </a:xfrm>
            <a:prstGeom prst="rect">
              <a:avLst/>
            </a:prstGeom>
            <a:solidFill>
              <a:srgbClr val="E6E6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8" name="Rectangle 197"/>
            <p:cNvSpPr>
              <a:spLocks noChangeArrowheads="1"/>
            </p:cNvSpPr>
            <p:nvPr/>
          </p:nvSpPr>
          <p:spPr bwMode="auto">
            <a:xfrm>
              <a:off x="3222" y="2528"/>
              <a:ext cx="564" cy="11"/>
            </a:xfrm>
            <a:prstGeom prst="rect">
              <a:avLst/>
            </a:prstGeom>
            <a:solidFill>
              <a:srgbClr val="E5E5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39" name="Rectangle 198"/>
            <p:cNvSpPr>
              <a:spLocks noChangeArrowheads="1"/>
            </p:cNvSpPr>
            <p:nvPr/>
          </p:nvSpPr>
          <p:spPr bwMode="auto">
            <a:xfrm>
              <a:off x="3222" y="2539"/>
              <a:ext cx="564" cy="9"/>
            </a:xfrm>
            <a:prstGeom prst="rect">
              <a:avLst/>
            </a:prstGeom>
            <a:solidFill>
              <a:srgbClr val="E3E3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40" name="Rectangle 199"/>
            <p:cNvSpPr>
              <a:spLocks noChangeArrowheads="1"/>
            </p:cNvSpPr>
            <p:nvPr/>
          </p:nvSpPr>
          <p:spPr bwMode="auto">
            <a:xfrm>
              <a:off x="3222" y="2548"/>
              <a:ext cx="564" cy="10"/>
            </a:xfrm>
            <a:prstGeom prst="rect">
              <a:avLst/>
            </a:prstGeom>
            <a:solidFill>
              <a:srgbClr val="E3E3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41" name="Rectangle 200"/>
            <p:cNvSpPr>
              <a:spLocks noChangeArrowheads="1"/>
            </p:cNvSpPr>
            <p:nvPr/>
          </p:nvSpPr>
          <p:spPr bwMode="auto">
            <a:xfrm>
              <a:off x="3222" y="2558"/>
              <a:ext cx="564" cy="10"/>
            </a:xfrm>
            <a:prstGeom prst="rect">
              <a:avLst/>
            </a:prstGeom>
            <a:solidFill>
              <a:srgbClr val="E1E1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42" name="Rectangle 201"/>
            <p:cNvSpPr>
              <a:spLocks noChangeArrowheads="1"/>
            </p:cNvSpPr>
            <p:nvPr/>
          </p:nvSpPr>
          <p:spPr bwMode="auto">
            <a:xfrm>
              <a:off x="3222" y="2568"/>
              <a:ext cx="564" cy="10"/>
            </a:xfrm>
            <a:prstGeom prst="rect">
              <a:avLst/>
            </a:prstGeom>
            <a:solidFill>
              <a:srgbClr val="E0E0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43" name="Rectangle 202"/>
            <p:cNvSpPr>
              <a:spLocks noChangeArrowheads="1"/>
            </p:cNvSpPr>
            <p:nvPr/>
          </p:nvSpPr>
          <p:spPr bwMode="auto">
            <a:xfrm>
              <a:off x="3222" y="2578"/>
              <a:ext cx="564" cy="11"/>
            </a:xfrm>
            <a:prstGeom prst="rect">
              <a:avLst/>
            </a:prstGeom>
            <a:solidFill>
              <a:srgbClr val="DFDF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44" name="Rectangle 203"/>
            <p:cNvSpPr>
              <a:spLocks noChangeArrowheads="1"/>
            </p:cNvSpPr>
            <p:nvPr/>
          </p:nvSpPr>
          <p:spPr bwMode="auto">
            <a:xfrm>
              <a:off x="3222" y="2589"/>
              <a:ext cx="564" cy="9"/>
            </a:xfrm>
            <a:prstGeom prst="rect">
              <a:avLst/>
            </a:prstGeom>
            <a:solidFill>
              <a:srgbClr val="DEDE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45" name="Rectangle 204"/>
            <p:cNvSpPr>
              <a:spLocks noChangeArrowheads="1"/>
            </p:cNvSpPr>
            <p:nvPr/>
          </p:nvSpPr>
          <p:spPr bwMode="auto">
            <a:xfrm>
              <a:off x="3222" y="2598"/>
              <a:ext cx="564" cy="10"/>
            </a:xfrm>
            <a:prstGeom prst="rect">
              <a:avLst/>
            </a:prstGeom>
            <a:solidFill>
              <a:srgbClr val="DCDC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46" name="Rectangle 205"/>
            <p:cNvSpPr>
              <a:spLocks noChangeArrowheads="1"/>
            </p:cNvSpPr>
            <p:nvPr/>
          </p:nvSpPr>
          <p:spPr bwMode="auto">
            <a:xfrm>
              <a:off x="3222" y="2608"/>
              <a:ext cx="564" cy="10"/>
            </a:xfrm>
            <a:prstGeom prst="rect">
              <a:avLst/>
            </a:prstGeom>
            <a:solidFill>
              <a:srgbClr val="DBDB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47" name="Rectangle 206"/>
            <p:cNvSpPr>
              <a:spLocks noChangeArrowheads="1"/>
            </p:cNvSpPr>
            <p:nvPr/>
          </p:nvSpPr>
          <p:spPr bwMode="auto">
            <a:xfrm>
              <a:off x="3222" y="2618"/>
              <a:ext cx="564" cy="10"/>
            </a:xfrm>
            <a:prstGeom prst="rect">
              <a:avLst/>
            </a:prstGeom>
            <a:solidFill>
              <a:srgbClr val="DADA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48" name="Rectangle 207"/>
            <p:cNvSpPr>
              <a:spLocks noChangeArrowheads="1"/>
            </p:cNvSpPr>
            <p:nvPr/>
          </p:nvSpPr>
          <p:spPr bwMode="auto">
            <a:xfrm>
              <a:off x="3222" y="2628"/>
              <a:ext cx="564" cy="9"/>
            </a:xfrm>
            <a:prstGeom prst="rect">
              <a:avLst/>
            </a:prstGeom>
            <a:solidFill>
              <a:srgbClr val="D9D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49" name="Rectangle 208"/>
            <p:cNvSpPr>
              <a:spLocks noChangeArrowheads="1"/>
            </p:cNvSpPr>
            <p:nvPr/>
          </p:nvSpPr>
          <p:spPr bwMode="auto">
            <a:xfrm>
              <a:off x="3222" y="2637"/>
              <a:ext cx="564" cy="11"/>
            </a:xfrm>
            <a:prstGeom prst="rect">
              <a:avLst/>
            </a:prstGeom>
            <a:solidFill>
              <a:srgbClr val="D7D7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50" name="Rectangle 209"/>
            <p:cNvSpPr>
              <a:spLocks noChangeArrowheads="1"/>
            </p:cNvSpPr>
            <p:nvPr/>
          </p:nvSpPr>
          <p:spPr bwMode="auto">
            <a:xfrm>
              <a:off x="3222" y="2648"/>
              <a:ext cx="564" cy="9"/>
            </a:xfrm>
            <a:prstGeom prst="rect">
              <a:avLst/>
            </a:prstGeom>
            <a:solidFill>
              <a:srgbClr val="D6D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51" name="Rectangle 210"/>
            <p:cNvSpPr>
              <a:spLocks noChangeArrowheads="1"/>
            </p:cNvSpPr>
            <p:nvPr/>
          </p:nvSpPr>
          <p:spPr bwMode="auto">
            <a:xfrm>
              <a:off x="3222" y="2657"/>
              <a:ext cx="564" cy="11"/>
            </a:xfrm>
            <a:prstGeom prst="rect">
              <a:avLst/>
            </a:prstGeom>
            <a:solidFill>
              <a:srgbClr val="D4D4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52" name="Rectangle 211"/>
            <p:cNvSpPr>
              <a:spLocks noChangeArrowheads="1"/>
            </p:cNvSpPr>
            <p:nvPr/>
          </p:nvSpPr>
          <p:spPr bwMode="auto">
            <a:xfrm>
              <a:off x="3222" y="2668"/>
              <a:ext cx="564" cy="10"/>
            </a:xfrm>
            <a:prstGeom prst="rect">
              <a:avLst/>
            </a:prstGeom>
            <a:solidFill>
              <a:srgbClr val="D3D3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53" name="Rectangle 212"/>
            <p:cNvSpPr>
              <a:spLocks noChangeArrowheads="1"/>
            </p:cNvSpPr>
            <p:nvPr/>
          </p:nvSpPr>
          <p:spPr bwMode="auto">
            <a:xfrm>
              <a:off x="3222" y="2678"/>
              <a:ext cx="564" cy="9"/>
            </a:xfrm>
            <a:prstGeom prst="rect">
              <a:avLst/>
            </a:prstGeom>
            <a:solidFill>
              <a:srgbClr val="D1D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54" name="Rectangle 213"/>
            <p:cNvSpPr>
              <a:spLocks noChangeArrowheads="1"/>
            </p:cNvSpPr>
            <p:nvPr/>
          </p:nvSpPr>
          <p:spPr bwMode="auto">
            <a:xfrm>
              <a:off x="3222" y="2687"/>
              <a:ext cx="564" cy="11"/>
            </a:xfrm>
            <a:prstGeom prst="rect">
              <a:avLst/>
            </a:prstGeom>
            <a:solidFill>
              <a:srgbClr val="D0D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55" name="Rectangle 214"/>
            <p:cNvSpPr>
              <a:spLocks noChangeArrowheads="1"/>
            </p:cNvSpPr>
            <p:nvPr/>
          </p:nvSpPr>
          <p:spPr bwMode="auto">
            <a:xfrm>
              <a:off x="3222" y="2698"/>
              <a:ext cx="564" cy="9"/>
            </a:xfrm>
            <a:prstGeom prst="rect">
              <a:avLst/>
            </a:prstGeom>
            <a:solidFill>
              <a:srgbClr val="CFCF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56" name="Rectangle 215"/>
            <p:cNvSpPr>
              <a:spLocks noChangeArrowheads="1"/>
            </p:cNvSpPr>
            <p:nvPr/>
          </p:nvSpPr>
          <p:spPr bwMode="auto">
            <a:xfrm>
              <a:off x="3222" y="2707"/>
              <a:ext cx="564" cy="10"/>
            </a:xfrm>
            <a:prstGeom prst="rect">
              <a:avLst/>
            </a:prstGeom>
            <a:solidFill>
              <a:srgbClr val="CDCD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57" name="Rectangle 216"/>
            <p:cNvSpPr>
              <a:spLocks noChangeArrowheads="1"/>
            </p:cNvSpPr>
            <p:nvPr/>
          </p:nvSpPr>
          <p:spPr bwMode="auto">
            <a:xfrm>
              <a:off x="3222" y="2717"/>
              <a:ext cx="564" cy="10"/>
            </a:xfrm>
            <a:prstGeom prst="rect">
              <a:avLst/>
            </a:prstGeom>
            <a:solidFill>
              <a:srgbClr val="CCCC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58" name="Rectangle 217"/>
            <p:cNvSpPr>
              <a:spLocks noChangeArrowheads="1"/>
            </p:cNvSpPr>
            <p:nvPr/>
          </p:nvSpPr>
          <p:spPr bwMode="auto">
            <a:xfrm>
              <a:off x="3222" y="2727"/>
              <a:ext cx="564" cy="10"/>
            </a:xfrm>
            <a:prstGeom prst="rect">
              <a:avLst/>
            </a:prstGeom>
            <a:solidFill>
              <a:srgbClr val="CACA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59" name="Rectangle 218"/>
            <p:cNvSpPr>
              <a:spLocks noChangeArrowheads="1"/>
            </p:cNvSpPr>
            <p:nvPr/>
          </p:nvSpPr>
          <p:spPr bwMode="auto">
            <a:xfrm>
              <a:off x="3222" y="2737"/>
              <a:ext cx="564" cy="10"/>
            </a:xfrm>
            <a:prstGeom prst="rect">
              <a:avLst/>
            </a:prstGeom>
            <a:solidFill>
              <a:srgbClr val="C8C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60" name="Rectangle 219"/>
            <p:cNvSpPr>
              <a:spLocks noChangeArrowheads="1"/>
            </p:cNvSpPr>
            <p:nvPr/>
          </p:nvSpPr>
          <p:spPr bwMode="auto">
            <a:xfrm>
              <a:off x="3222" y="2747"/>
              <a:ext cx="564" cy="10"/>
            </a:xfrm>
            <a:prstGeom prst="rect">
              <a:avLst/>
            </a:prstGeom>
            <a:solidFill>
              <a:srgbClr val="C7C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61" name="Rectangle 220"/>
            <p:cNvSpPr>
              <a:spLocks noChangeArrowheads="1"/>
            </p:cNvSpPr>
            <p:nvPr/>
          </p:nvSpPr>
          <p:spPr bwMode="auto">
            <a:xfrm>
              <a:off x="3222" y="2757"/>
              <a:ext cx="564" cy="10"/>
            </a:xfrm>
            <a:prstGeom prst="rect">
              <a:avLst/>
            </a:prstGeom>
            <a:solidFill>
              <a:srgbClr val="C6C6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62" name="Rectangle 221"/>
            <p:cNvSpPr>
              <a:spLocks noChangeArrowheads="1"/>
            </p:cNvSpPr>
            <p:nvPr/>
          </p:nvSpPr>
          <p:spPr bwMode="auto">
            <a:xfrm>
              <a:off x="3222" y="2767"/>
              <a:ext cx="564" cy="10"/>
            </a:xfrm>
            <a:prstGeom prst="rect">
              <a:avLst/>
            </a:prstGeom>
            <a:solidFill>
              <a:srgbClr val="C4C4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63" name="Rectangle 222"/>
            <p:cNvSpPr>
              <a:spLocks noChangeArrowheads="1"/>
            </p:cNvSpPr>
            <p:nvPr/>
          </p:nvSpPr>
          <p:spPr bwMode="auto">
            <a:xfrm>
              <a:off x="3222" y="2777"/>
              <a:ext cx="564" cy="10"/>
            </a:xfrm>
            <a:prstGeom prst="rect">
              <a:avLst/>
            </a:prstGeom>
            <a:solidFill>
              <a:srgbClr val="C2C2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64" name="Rectangle 223"/>
            <p:cNvSpPr>
              <a:spLocks noChangeArrowheads="1"/>
            </p:cNvSpPr>
            <p:nvPr/>
          </p:nvSpPr>
          <p:spPr bwMode="auto">
            <a:xfrm>
              <a:off x="3222" y="2787"/>
              <a:ext cx="564" cy="10"/>
            </a:xfrm>
            <a:prstGeom prst="rect">
              <a:avLst/>
            </a:prstGeom>
            <a:solidFill>
              <a:srgbClr val="C1C1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65" name="Rectangle 224"/>
            <p:cNvSpPr>
              <a:spLocks noChangeArrowheads="1"/>
            </p:cNvSpPr>
            <p:nvPr/>
          </p:nvSpPr>
          <p:spPr bwMode="auto">
            <a:xfrm>
              <a:off x="3222" y="2797"/>
              <a:ext cx="564" cy="10"/>
            </a:xfrm>
            <a:prstGeom prst="rect">
              <a:avLst/>
            </a:prstGeom>
            <a:solidFill>
              <a:srgbClr val="BFBF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66" name="Rectangle 225"/>
            <p:cNvSpPr>
              <a:spLocks noChangeArrowheads="1"/>
            </p:cNvSpPr>
            <p:nvPr/>
          </p:nvSpPr>
          <p:spPr bwMode="auto">
            <a:xfrm>
              <a:off x="3222" y="2807"/>
              <a:ext cx="564" cy="9"/>
            </a:xfrm>
            <a:prstGeom prst="rect">
              <a:avLst/>
            </a:prstGeom>
            <a:solidFill>
              <a:srgbClr val="BDBD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67" name="Rectangle 226"/>
            <p:cNvSpPr>
              <a:spLocks noChangeArrowheads="1"/>
            </p:cNvSpPr>
            <p:nvPr/>
          </p:nvSpPr>
          <p:spPr bwMode="auto">
            <a:xfrm>
              <a:off x="3222" y="2816"/>
              <a:ext cx="564" cy="11"/>
            </a:xfrm>
            <a:prstGeom prst="rect">
              <a:avLst/>
            </a:prstGeom>
            <a:solidFill>
              <a:srgbClr val="BBBB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68" name="Rectangle 227"/>
            <p:cNvSpPr>
              <a:spLocks noChangeArrowheads="1"/>
            </p:cNvSpPr>
            <p:nvPr/>
          </p:nvSpPr>
          <p:spPr bwMode="auto">
            <a:xfrm>
              <a:off x="3222" y="2827"/>
              <a:ext cx="564" cy="9"/>
            </a:xfrm>
            <a:prstGeom prst="rect">
              <a:avLst/>
            </a:prstGeom>
            <a:solidFill>
              <a:srgbClr val="BBBB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69" name="Rectangle 228"/>
            <p:cNvSpPr>
              <a:spLocks noChangeArrowheads="1"/>
            </p:cNvSpPr>
            <p:nvPr/>
          </p:nvSpPr>
          <p:spPr bwMode="auto">
            <a:xfrm>
              <a:off x="3222" y="2836"/>
              <a:ext cx="564" cy="10"/>
            </a:xfrm>
            <a:prstGeom prst="rect">
              <a:avLst/>
            </a:prstGeom>
            <a:solidFill>
              <a:srgbClr val="B9B9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0" name="Rectangle 229"/>
            <p:cNvSpPr>
              <a:spLocks noChangeArrowheads="1"/>
            </p:cNvSpPr>
            <p:nvPr/>
          </p:nvSpPr>
          <p:spPr bwMode="auto">
            <a:xfrm>
              <a:off x="3222" y="2846"/>
              <a:ext cx="564" cy="10"/>
            </a:xfrm>
            <a:prstGeom prst="rect">
              <a:avLst/>
            </a:prstGeom>
            <a:solidFill>
              <a:srgbClr val="B7B7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1" name="Rectangle 230"/>
            <p:cNvSpPr>
              <a:spLocks noChangeArrowheads="1"/>
            </p:cNvSpPr>
            <p:nvPr/>
          </p:nvSpPr>
          <p:spPr bwMode="auto">
            <a:xfrm>
              <a:off x="3222" y="2856"/>
              <a:ext cx="564" cy="10"/>
            </a:xfrm>
            <a:prstGeom prst="rect">
              <a:avLst/>
            </a:prstGeom>
            <a:solidFill>
              <a:srgbClr val="B5B5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2" name="Rectangle 231"/>
            <p:cNvSpPr>
              <a:spLocks noChangeArrowheads="1"/>
            </p:cNvSpPr>
            <p:nvPr/>
          </p:nvSpPr>
          <p:spPr bwMode="auto">
            <a:xfrm>
              <a:off x="3222" y="2866"/>
              <a:ext cx="564" cy="11"/>
            </a:xfrm>
            <a:prstGeom prst="rect">
              <a:avLst/>
            </a:prstGeom>
            <a:solidFill>
              <a:srgbClr val="B4B4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3" name="Rectangle 232"/>
            <p:cNvSpPr>
              <a:spLocks noChangeArrowheads="1"/>
            </p:cNvSpPr>
            <p:nvPr/>
          </p:nvSpPr>
          <p:spPr bwMode="auto">
            <a:xfrm>
              <a:off x="3222" y="2877"/>
              <a:ext cx="564" cy="9"/>
            </a:xfrm>
            <a:prstGeom prst="rect">
              <a:avLst/>
            </a:prstGeom>
            <a:solidFill>
              <a:srgbClr val="B2B2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4" name="Rectangle 233"/>
            <p:cNvSpPr>
              <a:spLocks noChangeArrowheads="1"/>
            </p:cNvSpPr>
            <p:nvPr/>
          </p:nvSpPr>
          <p:spPr bwMode="auto">
            <a:xfrm>
              <a:off x="3222" y="2886"/>
              <a:ext cx="564" cy="10"/>
            </a:xfrm>
            <a:prstGeom prst="rect">
              <a:avLst/>
            </a:prstGeom>
            <a:solidFill>
              <a:srgbClr val="B0B0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5" name="Rectangle 234"/>
            <p:cNvSpPr>
              <a:spLocks noChangeArrowheads="1"/>
            </p:cNvSpPr>
            <p:nvPr/>
          </p:nvSpPr>
          <p:spPr bwMode="auto">
            <a:xfrm>
              <a:off x="3222" y="2896"/>
              <a:ext cx="564" cy="10"/>
            </a:xfrm>
            <a:prstGeom prst="rect">
              <a:avLst/>
            </a:prstGeom>
            <a:solidFill>
              <a:srgbClr val="AFAF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6" name="Rectangle 235"/>
            <p:cNvSpPr>
              <a:spLocks noChangeArrowheads="1"/>
            </p:cNvSpPr>
            <p:nvPr/>
          </p:nvSpPr>
          <p:spPr bwMode="auto">
            <a:xfrm>
              <a:off x="3222" y="2906"/>
              <a:ext cx="564" cy="10"/>
            </a:xfrm>
            <a:prstGeom prst="rect">
              <a:avLst/>
            </a:prstGeom>
            <a:solidFill>
              <a:srgbClr val="ADAD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7" name="Rectangle 236"/>
            <p:cNvSpPr>
              <a:spLocks noChangeArrowheads="1"/>
            </p:cNvSpPr>
            <p:nvPr/>
          </p:nvSpPr>
          <p:spPr bwMode="auto">
            <a:xfrm>
              <a:off x="3222" y="2916"/>
              <a:ext cx="564" cy="9"/>
            </a:xfrm>
            <a:prstGeom prst="rect">
              <a:avLst/>
            </a:prstGeom>
            <a:solidFill>
              <a:srgbClr val="ACAC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8" name="Rectangle 237"/>
            <p:cNvSpPr>
              <a:spLocks noChangeArrowheads="1"/>
            </p:cNvSpPr>
            <p:nvPr/>
          </p:nvSpPr>
          <p:spPr bwMode="auto">
            <a:xfrm>
              <a:off x="3222" y="2925"/>
              <a:ext cx="564" cy="11"/>
            </a:xfrm>
            <a:prstGeom prst="rect">
              <a:avLst/>
            </a:prstGeom>
            <a:solidFill>
              <a:srgbClr val="AAAA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79" name="Rectangle 238"/>
            <p:cNvSpPr>
              <a:spLocks noChangeArrowheads="1"/>
            </p:cNvSpPr>
            <p:nvPr/>
          </p:nvSpPr>
          <p:spPr bwMode="auto">
            <a:xfrm>
              <a:off x="3222" y="2936"/>
              <a:ext cx="564" cy="9"/>
            </a:xfrm>
            <a:prstGeom prst="rect">
              <a:avLst/>
            </a:prstGeom>
            <a:solidFill>
              <a:srgbClr val="A8A8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0" name="Rectangle 239"/>
            <p:cNvSpPr>
              <a:spLocks noChangeArrowheads="1"/>
            </p:cNvSpPr>
            <p:nvPr/>
          </p:nvSpPr>
          <p:spPr bwMode="auto">
            <a:xfrm>
              <a:off x="3222" y="2945"/>
              <a:ext cx="564" cy="11"/>
            </a:xfrm>
            <a:prstGeom prst="rect">
              <a:avLst/>
            </a:prstGeom>
            <a:solidFill>
              <a:srgbClr val="A6A6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1" name="Rectangle 240"/>
            <p:cNvSpPr>
              <a:spLocks noChangeArrowheads="1"/>
            </p:cNvSpPr>
            <p:nvPr/>
          </p:nvSpPr>
          <p:spPr bwMode="auto">
            <a:xfrm>
              <a:off x="3222" y="2956"/>
              <a:ext cx="564" cy="10"/>
            </a:xfrm>
            <a:prstGeom prst="rect">
              <a:avLst/>
            </a:prstGeom>
            <a:solidFill>
              <a:srgbClr val="A5A5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2" name="Rectangle 241"/>
            <p:cNvSpPr>
              <a:spLocks noChangeArrowheads="1"/>
            </p:cNvSpPr>
            <p:nvPr/>
          </p:nvSpPr>
          <p:spPr bwMode="auto">
            <a:xfrm>
              <a:off x="3222" y="2966"/>
              <a:ext cx="564" cy="9"/>
            </a:xfrm>
            <a:prstGeom prst="rect">
              <a:avLst/>
            </a:prstGeom>
            <a:solidFill>
              <a:srgbClr val="A4A4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3" name="Rectangle 242"/>
            <p:cNvSpPr>
              <a:spLocks noChangeArrowheads="1"/>
            </p:cNvSpPr>
            <p:nvPr/>
          </p:nvSpPr>
          <p:spPr bwMode="auto">
            <a:xfrm>
              <a:off x="3222" y="2975"/>
              <a:ext cx="564" cy="11"/>
            </a:xfrm>
            <a:prstGeom prst="rect">
              <a:avLst/>
            </a:prstGeom>
            <a:solidFill>
              <a:srgbClr val="A2A2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4" name="Rectangle 243"/>
            <p:cNvSpPr>
              <a:spLocks noChangeArrowheads="1"/>
            </p:cNvSpPr>
            <p:nvPr/>
          </p:nvSpPr>
          <p:spPr bwMode="auto">
            <a:xfrm>
              <a:off x="3222" y="2986"/>
              <a:ext cx="564" cy="9"/>
            </a:xfrm>
            <a:prstGeom prst="rect">
              <a:avLst/>
            </a:prstGeom>
            <a:solidFill>
              <a:srgbClr val="A1A1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5" name="Rectangle 244"/>
            <p:cNvSpPr>
              <a:spLocks noChangeArrowheads="1"/>
            </p:cNvSpPr>
            <p:nvPr/>
          </p:nvSpPr>
          <p:spPr bwMode="auto">
            <a:xfrm>
              <a:off x="3222" y="2995"/>
              <a:ext cx="564" cy="10"/>
            </a:xfrm>
            <a:prstGeom prst="rect">
              <a:avLst/>
            </a:prstGeom>
            <a:solidFill>
              <a:srgbClr val="9F9F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6" name="Rectangle 245"/>
            <p:cNvSpPr>
              <a:spLocks noChangeArrowheads="1"/>
            </p:cNvSpPr>
            <p:nvPr/>
          </p:nvSpPr>
          <p:spPr bwMode="auto">
            <a:xfrm>
              <a:off x="3222" y="3005"/>
              <a:ext cx="564" cy="10"/>
            </a:xfrm>
            <a:prstGeom prst="rect">
              <a:avLst/>
            </a:prstGeom>
            <a:solidFill>
              <a:srgbClr val="9D9D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7" name="Rectangle 246"/>
            <p:cNvSpPr>
              <a:spLocks noChangeArrowheads="1"/>
            </p:cNvSpPr>
            <p:nvPr/>
          </p:nvSpPr>
          <p:spPr bwMode="auto">
            <a:xfrm>
              <a:off x="3222" y="3015"/>
              <a:ext cx="564" cy="10"/>
            </a:xfrm>
            <a:prstGeom prst="rect">
              <a:avLst/>
            </a:prstGeom>
            <a:solidFill>
              <a:srgbClr val="9C9C5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8" name="Rectangle 247"/>
            <p:cNvSpPr>
              <a:spLocks noChangeArrowheads="1"/>
            </p:cNvSpPr>
            <p:nvPr/>
          </p:nvSpPr>
          <p:spPr bwMode="auto">
            <a:xfrm>
              <a:off x="3222" y="3025"/>
              <a:ext cx="564" cy="10"/>
            </a:xfrm>
            <a:prstGeom prst="rect">
              <a:avLst/>
            </a:prstGeom>
            <a:solidFill>
              <a:srgbClr val="9A9A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89" name="Rectangle 248"/>
            <p:cNvSpPr>
              <a:spLocks noChangeArrowheads="1"/>
            </p:cNvSpPr>
            <p:nvPr/>
          </p:nvSpPr>
          <p:spPr bwMode="auto">
            <a:xfrm>
              <a:off x="3222" y="3035"/>
              <a:ext cx="564" cy="10"/>
            </a:xfrm>
            <a:prstGeom prst="rect">
              <a:avLst/>
            </a:prstGeom>
            <a:solidFill>
              <a:srgbClr val="9999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90" name="Rectangle 249"/>
            <p:cNvSpPr>
              <a:spLocks noChangeArrowheads="1"/>
            </p:cNvSpPr>
            <p:nvPr/>
          </p:nvSpPr>
          <p:spPr bwMode="auto">
            <a:xfrm>
              <a:off x="3222" y="3045"/>
              <a:ext cx="564" cy="10"/>
            </a:xfrm>
            <a:prstGeom prst="rect">
              <a:avLst/>
            </a:prstGeom>
            <a:solidFill>
              <a:srgbClr val="9898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91" name="Rectangle 250"/>
            <p:cNvSpPr>
              <a:spLocks noChangeArrowheads="1"/>
            </p:cNvSpPr>
            <p:nvPr/>
          </p:nvSpPr>
          <p:spPr bwMode="auto">
            <a:xfrm>
              <a:off x="3222" y="3055"/>
              <a:ext cx="564" cy="10"/>
            </a:xfrm>
            <a:prstGeom prst="rect">
              <a:avLst/>
            </a:prstGeom>
            <a:solidFill>
              <a:srgbClr val="96965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92" name="Rectangle 251"/>
            <p:cNvSpPr>
              <a:spLocks noChangeArrowheads="1"/>
            </p:cNvSpPr>
            <p:nvPr/>
          </p:nvSpPr>
          <p:spPr bwMode="auto">
            <a:xfrm>
              <a:off x="3222" y="3065"/>
              <a:ext cx="564" cy="10"/>
            </a:xfrm>
            <a:prstGeom prst="rect">
              <a:avLst/>
            </a:prstGeom>
            <a:solidFill>
              <a:srgbClr val="9595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93" name="Rectangle 252"/>
            <p:cNvSpPr>
              <a:spLocks noChangeArrowheads="1"/>
            </p:cNvSpPr>
            <p:nvPr/>
          </p:nvSpPr>
          <p:spPr bwMode="auto">
            <a:xfrm>
              <a:off x="3222" y="3075"/>
              <a:ext cx="564" cy="9"/>
            </a:xfrm>
            <a:prstGeom prst="rect">
              <a:avLst/>
            </a:prstGeom>
            <a:solidFill>
              <a:srgbClr val="93935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94" name="Rectangle 253"/>
            <p:cNvSpPr>
              <a:spLocks noChangeArrowheads="1"/>
            </p:cNvSpPr>
            <p:nvPr/>
          </p:nvSpPr>
          <p:spPr bwMode="auto">
            <a:xfrm>
              <a:off x="3222" y="3084"/>
              <a:ext cx="564" cy="11"/>
            </a:xfrm>
            <a:prstGeom prst="rect">
              <a:avLst/>
            </a:prstGeom>
            <a:solidFill>
              <a:srgbClr val="92925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95" name="Rectangle 254"/>
            <p:cNvSpPr>
              <a:spLocks noChangeArrowheads="1"/>
            </p:cNvSpPr>
            <p:nvPr/>
          </p:nvSpPr>
          <p:spPr bwMode="auto">
            <a:xfrm>
              <a:off x="3222" y="3095"/>
              <a:ext cx="564" cy="9"/>
            </a:xfrm>
            <a:prstGeom prst="rect">
              <a:avLst/>
            </a:prstGeom>
            <a:solidFill>
              <a:srgbClr val="91915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96" name="Rectangle 255"/>
            <p:cNvSpPr>
              <a:spLocks noChangeArrowheads="1"/>
            </p:cNvSpPr>
            <p:nvPr/>
          </p:nvSpPr>
          <p:spPr bwMode="auto">
            <a:xfrm>
              <a:off x="3222" y="3104"/>
              <a:ext cx="564" cy="11"/>
            </a:xfrm>
            <a:prstGeom prst="rect">
              <a:avLst/>
            </a:prstGeom>
            <a:solidFill>
              <a:srgbClr val="90905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97" name="Rectangle 256"/>
            <p:cNvSpPr>
              <a:spLocks noChangeArrowheads="1"/>
            </p:cNvSpPr>
            <p:nvPr/>
          </p:nvSpPr>
          <p:spPr bwMode="auto">
            <a:xfrm>
              <a:off x="3222" y="3115"/>
              <a:ext cx="564" cy="9"/>
            </a:xfrm>
            <a:prstGeom prst="rect">
              <a:avLst/>
            </a:prstGeom>
            <a:solidFill>
              <a:srgbClr val="8F8F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98" name="Rectangle 257"/>
            <p:cNvSpPr>
              <a:spLocks noChangeArrowheads="1"/>
            </p:cNvSpPr>
            <p:nvPr/>
          </p:nvSpPr>
          <p:spPr bwMode="auto">
            <a:xfrm>
              <a:off x="3222" y="3124"/>
              <a:ext cx="564" cy="10"/>
            </a:xfrm>
            <a:prstGeom prst="rect">
              <a:avLst/>
            </a:prstGeom>
            <a:solidFill>
              <a:srgbClr val="8D8D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99" name="Rectangle 258"/>
            <p:cNvSpPr>
              <a:spLocks noChangeArrowheads="1"/>
            </p:cNvSpPr>
            <p:nvPr/>
          </p:nvSpPr>
          <p:spPr bwMode="auto">
            <a:xfrm>
              <a:off x="3222" y="3134"/>
              <a:ext cx="564" cy="10"/>
            </a:xfrm>
            <a:prstGeom prst="rect">
              <a:avLst/>
            </a:prstGeom>
            <a:solidFill>
              <a:srgbClr val="8C8C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00" name="Rectangle 259"/>
            <p:cNvSpPr>
              <a:spLocks noChangeArrowheads="1"/>
            </p:cNvSpPr>
            <p:nvPr/>
          </p:nvSpPr>
          <p:spPr bwMode="auto">
            <a:xfrm>
              <a:off x="3222" y="3144"/>
              <a:ext cx="564" cy="10"/>
            </a:xfrm>
            <a:prstGeom prst="rect">
              <a:avLst/>
            </a:prstGeom>
            <a:solidFill>
              <a:srgbClr val="8B8B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01" name="Rectangle 260"/>
            <p:cNvSpPr>
              <a:spLocks noChangeArrowheads="1"/>
            </p:cNvSpPr>
            <p:nvPr/>
          </p:nvSpPr>
          <p:spPr bwMode="auto">
            <a:xfrm>
              <a:off x="3222" y="3154"/>
              <a:ext cx="564" cy="10"/>
            </a:xfrm>
            <a:prstGeom prst="rect">
              <a:avLst/>
            </a:prstGeom>
            <a:solidFill>
              <a:srgbClr val="8989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02" name="Rectangle 261"/>
            <p:cNvSpPr>
              <a:spLocks noChangeArrowheads="1"/>
            </p:cNvSpPr>
            <p:nvPr/>
          </p:nvSpPr>
          <p:spPr bwMode="auto">
            <a:xfrm>
              <a:off x="3222" y="3164"/>
              <a:ext cx="564" cy="10"/>
            </a:xfrm>
            <a:prstGeom prst="rect">
              <a:avLst/>
            </a:prstGeom>
            <a:solidFill>
              <a:srgbClr val="8989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03" name="Rectangle 262"/>
            <p:cNvSpPr>
              <a:spLocks noChangeArrowheads="1"/>
            </p:cNvSpPr>
            <p:nvPr/>
          </p:nvSpPr>
          <p:spPr bwMode="auto">
            <a:xfrm>
              <a:off x="3222" y="3174"/>
              <a:ext cx="564" cy="10"/>
            </a:xfrm>
            <a:prstGeom prst="rect">
              <a:avLst/>
            </a:prstGeom>
            <a:solidFill>
              <a:srgbClr val="8888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04" name="Rectangle 263"/>
            <p:cNvSpPr>
              <a:spLocks noChangeArrowheads="1"/>
            </p:cNvSpPr>
            <p:nvPr/>
          </p:nvSpPr>
          <p:spPr bwMode="auto">
            <a:xfrm>
              <a:off x="3222" y="3184"/>
              <a:ext cx="564" cy="10"/>
            </a:xfrm>
            <a:prstGeom prst="rect">
              <a:avLst/>
            </a:prstGeom>
            <a:solidFill>
              <a:srgbClr val="8787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05" name="Rectangle 264"/>
            <p:cNvSpPr>
              <a:spLocks noChangeArrowheads="1"/>
            </p:cNvSpPr>
            <p:nvPr/>
          </p:nvSpPr>
          <p:spPr bwMode="auto">
            <a:xfrm>
              <a:off x="3222" y="3194"/>
              <a:ext cx="564" cy="10"/>
            </a:xfrm>
            <a:prstGeom prst="rect">
              <a:avLst/>
            </a:prstGeom>
            <a:solidFill>
              <a:srgbClr val="8585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06" name="Rectangle 265"/>
            <p:cNvSpPr>
              <a:spLocks noChangeArrowheads="1"/>
            </p:cNvSpPr>
            <p:nvPr/>
          </p:nvSpPr>
          <p:spPr bwMode="auto">
            <a:xfrm>
              <a:off x="3222" y="3204"/>
              <a:ext cx="564" cy="9"/>
            </a:xfrm>
            <a:prstGeom prst="rect">
              <a:avLst/>
            </a:prstGeom>
            <a:solidFill>
              <a:srgbClr val="8484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07" name="Rectangle 266"/>
            <p:cNvSpPr>
              <a:spLocks noChangeArrowheads="1"/>
            </p:cNvSpPr>
            <p:nvPr/>
          </p:nvSpPr>
          <p:spPr bwMode="auto">
            <a:xfrm>
              <a:off x="3222" y="3213"/>
              <a:ext cx="564" cy="11"/>
            </a:xfrm>
            <a:prstGeom prst="rect">
              <a:avLst/>
            </a:prstGeom>
            <a:solidFill>
              <a:srgbClr val="8383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08" name="Rectangle 267"/>
            <p:cNvSpPr>
              <a:spLocks noChangeArrowheads="1"/>
            </p:cNvSpPr>
            <p:nvPr/>
          </p:nvSpPr>
          <p:spPr bwMode="auto">
            <a:xfrm>
              <a:off x="3222" y="3224"/>
              <a:ext cx="564" cy="9"/>
            </a:xfrm>
            <a:prstGeom prst="rect">
              <a:avLst/>
            </a:prstGeom>
            <a:solidFill>
              <a:srgbClr val="8282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09" name="Rectangle 268"/>
            <p:cNvSpPr>
              <a:spLocks noChangeArrowheads="1"/>
            </p:cNvSpPr>
            <p:nvPr/>
          </p:nvSpPr>
          <p:spPr bwMode="auto">
            <a:xfrm>
              <a:off x="3222" y="3233"/>
              <a:ext cx="564" cy="10"/>
            </a:xfrm>
            <a:prstGeom prst="rect">
              <a:avLst/>
            </a:prstGeom>
            <a:solidFill>
              <a:srgbClr val="8282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10" name="Rectangle 269"/>
            <p:cNvSpPr>
              <a:spLocks noChangeArrowheads="1"/>
            </p:cNvSpPr>
            <p:nvPr/>
          </p:nvSpPr>
          <p:spPr bwMode="auto">
            <a:xfrm>
              <a:off x="3222" y="3243"/>
              <a:ext cx="564" cy="11"/>
            </a:xfrm>
            <a:prstGeom prst="rect">
              <a:avLst/>
            </a:prstGeom>
            <a:solidFill>
              <a:srgbClr val="8181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11" name="Rectangle 270"/>
            <p:cNvSpPr>
              <a:spLocks noChangeArrowheads="1"/>
            </p:cNvSpPr>
            <p:nvPr/>
          </p:nvSpPr>
          <p:spPr bwMode="auto">
            <a:xfrm>
              <a:off x="3222" y="3254"/>
              <a:ext cx="564" cy="9"/>
            </a:xfrm>
            <a:prstGeom prst="rect">
              <a:avLst/>
            </a:prstGeom>
            <a:solidFill>
              <a:srgbClr val="8080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12" name="Rectangle 271"/>
            <p:cNvSpPr>
              <a:spLocks noChangeArrowheads="1"/>
            </p:cNvSpPr>
            <p:nvPr/>
          </p:nvSpPr>
          <p:spPr bwMode="auto">
            <a:xfrm>
              <a:off x="3222" y="3263"/>
              <a:ext cx="564" cy="11"/>
            </a:xfrm>
            <a:prstGeom prst="rect">
              <a:avLst/>
            </a:prstGeom>
            <a:solidFill>
              <a:srgbClr val="7F7F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13" name="Rectangle 272"/>
            <p:cNvSpPr>
              <a:spLocks noChangeArrowheads="1"/>
            </p:cNvSpPr>
            <p:nvPr/>
          </p:nvSpPr>
          <p:spPr bwMode="auto">
            <a:xfrm>
              <a:off x="3222" y="3274"/>
              <a:ext cx="564" cy="9"/>
            </a:xfrm>
            <a:prstGeom prst="rect">
              <a:avLst/>
            </a:prstGeom>
            <a:solidFill>
              <a:srgbClr val="7E7E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14" name="Rectangle 273"/>
            <p:cNvSpPr>
              <a:spLocks noChangeArrowheads="1"/>
            </p:cNvSpPr>
            <p:nvPr/>
          </p:nvSpPr>
          <p:spPr bwMode="auto">
            <a:xfrm>
              <a:off x="3222" y="3283"/>
              <a:ext cx="564" cy="10"/>
            </a:xfrm>
            <a:prstGeom prst="rect">
              <a:avLst/>
            </a:prstGeom>
            <a:solidFill>
              <a:srgbClr val="7E7E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15" name="Rectangle 274"/>
            <p:cNvSpPr>
              <a:spLocks noChangeArrowheads="1"/>
            </p:cNvSpPr>
            <p:nvPr/>
          </p:nvSpPr>
          <p:spPr bwMode="auto">
            <a:xfrm>
              <a:off x="3222" y="3293"/>
              <a:ext cx="564" cy="10"/>
            </a:xfrm>
            <a:prstGeom prst="rect">
              <a:avLst/>
            </a:prstGeom>
            <a:solidFill>
              <a:srgbClr val="7D7D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16" name="Rectangle 275"/>
            <p:cNvSpPr>
              <a:spLocks noChangeArrowheads="1"/>
            </p:cNvSpPr>
            <p:nvPr/>
          </p:nvSpPr>
          <p:spPr bwMode="auto">
            <a:xfrm>
              <a:off x="3222" y="3303"/>
              <a:ext cx="564" cy="10"/>
            </a:xfrm>
            <a:prstGeom prst="rect">
              <a:avLst/>
            </a:prstGeom>
            <a:solidFill>
              <a:srgbClr val="7C7C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17" name="Rectangle 276"/>
            <p:cNvSpPr>
              <a:spLocks noChangeArrowheads="1"/>
            </p:cNvSpPr>
            <p:nvPr/>
          </p:nvSpPr>
          <p:spPr bwMode="auto">
            <a:xfrm>
              <a:off x="3222" y="3313"/>
              <a:ext cx="564" cy="9"/>
            </a:xfrm>
            <a:prstGeom prst="rect">
              <a:avLst/>
            </a:prstGeom>
            <a:solidFill>
              <a:srgbClr val="7C7C4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18" name="Rectangle 277"/>
            <p:cNvSpPr>
              <a:spLocks noChangeArrowheads="1"/>
            </p:cNvSpPr>
            <p:nvPr/>
          </p:nvSpPr>
          <p:spPr bwMode="auto">
            <a:xfrm>
              <a:off x="3222" y="3322"/>
              <a:ext cx="564" cy="11"/>
            </a:xfrm>
            <a:prstGeom prst="rect">
              <a:avLst/>
            </a:prstGeom>
            <a:solidFill>
              <a:srgbClr val="7B7B4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19" name="Rectangle 278"/>
            <p:cNvSpPr>
              <a:spLocks noChangeArrowheads="1"/>
            </p:cNvSpPr>
            <p:nvPr/>
          </p:nvSpPr>
          <p:spPr bwMode="auto">
            <a:xfrm>
              <a:off x="3222" y="3333"/>
              <a:ext cx="564" cy="10"/>
            </a:xfrm>
            <a:prstGeom prst="rect">
              <a:avLst/>
            </a:prstGeom>
            <a:solidFill>
              <a:srgbClr val="7A7A4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20" name="Rectangle 279"/>
            <p:cNvSpPr>
              <a:spLocks noChangeArrowheads="1"/>
            </p:cNvSpPr>
            <p:nvPr/>
          </p:nvSpPr>
          <p:spPr bwMode="auto">
            <a:xfrm>
              <a:off x="3222" y="3343"/>
              <a:ext cx="564" cy="10"/>
            </a:xfrm>
            <a:prstGeom prst="rect">
              <a:avLst/>
            </a:prstGeom>
            <a:solidFill>
              <a:srgbClr val="7A7A4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21" name="Rectangle 280"/>
            <p:cNvSpPr>
              <a:spLocks noChangeArrowheads="1"/>
            </p:cNvSpPr>
            <p:nvPr/>
          </p:nvSpPr>
          <p:spPr bwMode="auto">
            <a:xfrm>
              <a:off x="3222" y="3353"/>
              <a:ext cx="564" cy="10"/>
            </a:xfrm>
            <a:prstGeom prst="rect">
              <a:avLst/>
            </a:prstGeom>
            <a:solidFill>
              <a:srgbClr val="79794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22" name="Rectangle 281"/>
            <p:cNvSpPr>
              <a:spLocks noChangeArrowheads="1"/>
            </p:cNvSpPr>
            <p:nvPr/>
          </p:nvSpPr>
          <p:spPr bwMode="auto">
            <a:xfrm>
              <a:off x="3222" y="3363"/>
              <a:ext cx="564" cy="9"/>
            </a:xfrm>
            <a:prstGeom prst="rect">
              <a:avLst/>
            </a:prstGeom>
            <a:solidFill>
              <a:srgbClr val="7979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23" name="Rectangle 282"/>
            <p:cNvSpPr>
              <a:spLocks noChangeArrowheads="1"/>
            </p:cNvSpPr>
            <p:nvPr/>
          </p:nvSpPr>
          <p:spPr bwMode="auto">
            <a:xfrm>
              <a:off x="3222" y="3372"/>
              <a:ext cx="564" cy="11"/>
            </a:xfrm>
            <a:prstGeom prst="rect">
              <a:avLst/>
            </a:prstGeom>
            <a:solidFill>
              <a:srgbClr val="7878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24" name="Rectangle 283"/>
            <p:cNvSpPr>
              <a:spLocks noChangeArrowheads="1"/>
            </p:cNvSpPr>
            <p:nvPr/>
          </p:nvSpPr>
          <p:spPr bwMode="auto">
            <a:xfrm>
              <a:off x="3222" y="3383"/>
              <a:ext cx="564" cy="9"/>
            </a:xfrm>
            <a:prstGeom prst="rect">
              <a:avLst/>
            </a:prstGeom>
            <a:solidFill>
              <a:srgbClr val="7878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25" name="Rectangle 284"/>
            <p:cNvSpPr>
              <a:spLocks noChangeArrowheads="1"/>
            </p:cNvSpPr>
            <p:nvPr/>
          </p:nvSpPr>
          <p:spPr bwMode="auto">
            <a:xfrm>
              <a:off x="3222" y="3392"/>
              <a:ext cx="564" cy="10"/>
            </a:xfrm>
            <a:prstGeom prst="rect">
              <a:avLst/>
            </a:prstGeom>
            <a:solidFill>
              <a:srgbClr val="7777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26" name="Rectangle 285"/>
            <p:cNvSpPr>
              <a:spLocks noChangeArrowheads="1"/>
            </p:cNvSpPr>
            <p:nvPr/>
          </p:nvSpPr>
          <p:spPr bwMode="auto">
            <a:xfrm>
              <a:off x="3222" y="3402"/>
              <a:ext cx="564" cy="10"/>
            </a:xfrm>
            <a:prstGeom prst="rect">
              <a:avLst/>
            </a:prstGeom>
            <a:solidFill>
              <a:srgbClr val="7777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27" name="Rectangle 286"/>
            <p:cNvSpPr>
              <a:spLocks noChangeArrowheads="1"/>
            </p:cNvSpPr>
            <p:nvPr/>
          </p:nvSpPr>
          <p:spPr bwMode="auto">
            <a:xfrm>
              <a:off x="3222" y="3412"/>
              <a:ext cx="564" cy="10"/>
            </a:xfrm>
            <a:prstGeom prst="rect">
              <a:avLst/>
            </a:prstGeom>
            <a:solidFill>
              <a:srgbClr val="7676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28" name="Rectangle 287"/>
            <p:cNvSpPr>
              <a:spLocks noChangeArrowheads="1"/>
            </p:cNvSpPr>
            <p:nvPr/>
          </p:nvSpPr>
          <p:spPr bwMode="auto">
            <a:xfrm>
              <a:off x="3222" y="3422"/>
              <a:ext cx="564" cy="11"/>
            </a:xfrm>
            <a:prstGeom prst="rect">
              <a:avLst/>
            </a:prstGeom>
            <a:solidFill>
              <a:srgbClr val="7676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29" name="Rectangle 288"/>
            <p:cNvSpPr>
              <a:spLocks noChangeArrowheads="1"/>
            </p:cNvSpPr>
            <p:nvPr/>
          </p:nvSpPr>
          <p:spPr bwMode="auto">
            <a:xfrm>
              <a:off x="3222" y="3433"/>
              <a:ext cx="564" cy="9"/>
            </a:xfrm>
            <a:prstGeom prst="rect">
              <a:avLst/>
            </a:prstGeom>
            <a:solidFill>
              <a:srgbClr val="7676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85" name="Rectangle 289"/>
          <p:cNvSpPr>
            <a:spLocks noChangeArrowheads="1"/>
          </p:cNvSpPr>
          <p:nvPr/>
        </p:nvSpPr>
        <p:spPr bwMode="auto">
          <a:xfrm>
            <a:off x="5114925" y="3289300"/>
            <a:ext cx="895350" cy="217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286" name="Group 290"/>
          <p:cNvGrpSpPr>
            <a:grpSpLocks/>
          </p:cNvGrpSpPr>
          <p:nvPr/>
        </p:nvGrpSpPr>
        <p:grpSpPr bwMode="auto">
          <a:xfrm>
            <a:off x="2874963" y="3575050"/>
            <a:ext cx="895350" cy="1889125"/>
            <a:chOff x="1811" y="2252"/>
            <a:chExt cx="564" cy="1190"/>
          </a:xfrm>
        </p:grpSpPr>
        <p:sp>
          <p:nvSpPr>
            <p:cNvPr id="54554" name="Rectangle 291"/>
            <p:cNvSpPr>
              <a:spLocks noChangeArrowheads="1"/>
            </p:cNvSpPr>
            <p:nvPr/>
          </p:nvSpPr>
          <p:spPr bwMode="auto">
            <a:xfrm>
              <a:off x="1811" y="2252"/>
              <a:ext cx="564" cy="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5" name="Rectangle 292"/>
            <p:cNvSpPr>
              <a:spLocks noChangeArrowheads="1"/>
            </p:cNvSpPr>
            <p:nvPr/>
          </p:nvSpPr>
          <p:spPr bwMode="auto">
            <a:xfrm>
              <a:off x="1811" y="2260"/>
              <a:ext cx="564" cy="9"/>
            </a:xfrm>
            <a:prstGeom prst="rect">
              <a:avLst/>
            </a:prstGeom>
            <a:solidFill>
              <a:srgbClr val="3265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6" name="Rectangle 293"/>
            <p:cNvSpPr>
              <a:spLocks noChangeArrowheads="1"/>
            </p:cNvSpPr>
            <p:nvPr/>
          </p:nvSpPr>
          <p:spPr bwMode="auto">
            <a:xfrm>
              <a:off x="1811" y="2269"/>
              <a:ext cx="564" cy="9"/>
            </a:xfrm>
            <a:prstGeom prst="rect">
              <a:avLst/>
            </a:prstGeom>
            <a:solidFill>
              <a:srgbClr val="3265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7" name="Rectangle 294"/>
            <p:cNvSpPr>
              <a:spLocks noChangeArrowheads="1"/>
            </p:cNvSpPr>
            <p:nvPr/>
          </p:nvSpPr>
          <p:spPr bwMode="auto">
            <a:xfrm>
              <a:off x="1811" y="2278"/>
              <a:ext cx="564" cy="8"/>
            </a:xfrm>
            <a:prstGeom prst="rect">
              <a:avLst/>
            </a:prstGeom>
            <a:solidFill>
              <a:srgbClr val="3265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8" name="Rectangle 295"/>
            <p:cNvSpPr>
              <a:spLocks noChangeArrowheads="1"/>
            </p:cNvSpPr>
            <p:nvPr/>
          </p:nvSpPr>
          <p:spPr bwMode="auto">
            <a:xfrm>
              <a:off x="1811" y="2286"/>
              <a:ext cx="564" cy="9"/>
            </a:xfrm>
            <a:prstGeom prst="rect">
              <a:avLst/>
            </a:prstGeom>
            <a:solidFill>
              <a:srgbClr val="3265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9" name="Rectangle 296"/>
            <p:cNvSpPr>
              <a:spLocks noChangeArrowheads="1"/>
            </p:cNvSpPr>
            <p:nvPr/>
          </p:nvSpPr>
          <p:spPr bwMode="auto">
            <a:xfrm>
              <a:off x="1811" y="2295"/>
              <a:ext cx="564" cy="8"/>
            </a:xfrm>
            <a:prstGeom prst="rect">
              <a:avLst/>
            </a:prstGeom>
            <a:solidFill>
              <a:srgbClr val="3265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0" name="Rectangle 297"/>
            <p:cNvSpPr>
              <a:spLocks noChangeArrowheads="1"/>
            </p:cNvSpPr>
            <p:nvPr/>
          </p:nvSpPr>
          <p:spPr bwMode="auto">
            <a:xfrm>
              <a:off x="1811" y="2303"/>
              <a:ext cx="564" cy="9"/>
            </a:xfrm>
            <a:prstGeom prst="rect">
              <a:avLst/>
            </a:prstGeom>
            <a:solidFill>
              <a:srgbClr val="3265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1" name="Rectangle 298"/>
            <p:cNvSpPr>
              <a:spLocks noChangeArrowheads="1"/>
            </p:cNvSpPr>
            <p:nvPr/>
          </p:nvSpPr>
          <p:spPr bwMode="auto">
            <a:xfrm>
              <a:off x="1811" y="2312"/>
              <a:ext cx="564" cy="9"/>
            </a:xfrm>
            <a:prstGeom prst="rect">
              <a:avLst/>
            </a:prstGeom>
            <a:solidFill>
              <a:srgbClr val="3265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2" name="Rectangle 299"/>
            <p:cNvSpPr>
              <a:spLocks noChangeArrowheads="1"/>
            </p:cNvSpPr>
            <p:nvPr/>
          </p:nvSpPr>
          <p:spPr bwMode="auto">
            <a:xfrm>
              <a:off x="1811" y="2321"/>
              <a:ext cx="564" cy="8"/>
            </a:xfrm>
            <a:prstGeom prst="rect">
              <a:avLst/>
            </a:prstGeom>
            <a:solidFill>
              <a:srgbClr val="3265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3" name="Rectangle 300"/>
            <p:cNvSpPr>
              <a:spLocks noChangeArrowheads="1"/>
            </p:cNvSpPr>
            <p:nvPr/>
          </p:nvSpPr>
          <p:spPr bwMode="auto">
            <a:xfrm>
              <a:off x="1811" y="2329"/>
              <a:ext cx="564" cy="9"/>
            </a:xfrm>
            <a:prstGeom prst="rect">
              <a:avLst/>
            </a:prstGeom>
            <a:solidFill>
              <a:srgbClr val="3265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4" name="Rectangle 301"/>
            <p:cNvSpPr>
              <a:spLocks noChangeArrowheads="1"/>
            </p:cNvSpPr>
            <p:nvPr/>
          </p:nvSpPr>
          <p:spPr bwMode="auto">
            <a:xfrm>
              <a:off x="1811" y="2338"/>
              <a:ext cx="564" cy="8"/>
            </a:xfrm>
            <a:prstGeom prst="rect">
              <a:avLst/>
            </a:prstGeom>
            <a:solidFill>
              <a:srgbClr val="3265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5" name="Rectangle 302"/>
            <p:cNvSpPr>
              <a:spLocks noChangeArrowheads="1"/>
            </p:cNvSpPr>
            <p:nvPr/>
          </p:nvSpPr>
          <p:spPr bwMode="auto">
            <a:xfrm>
              <a:off x="1811" y="2346"/>
              <a:ext cx="564" cy="9"/>
            </a:xfrm>
            <a:prstGeom prst="rect">
              <a:avLst/>
            </a:prstGeom>
            <a:solidFill>
              <a:srgbClr val="3264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6" name="Rectangle 303"/>
            <p:cNvSpPr>
              <a:spLocks noChangeArrowheads="1"/>
            </p:cNvSpPr>
            <p:nvPr/>
          </p:nvSpPr>
          <p:spPr bwMode="auto">
            <a:xfrm>
              <a:off x="1811" y="2355"/>
              <a:ext cx="564" cy="9"/>
            </a:xfrm>
            <a:prstGeom prst="rect">
              <a:avLst/>
            </a:prstGeom>
            <a:solidFill>
              <a:srgbClr val="3264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7" name="Rectangle 304"/>
            <p:cNvSpPr>
              <a:spLocks noChangeArrowheads="1"/>
            </p:cNvSpPr>
            <p:nvPr/>
          </p:nvSpPr>
          <p:spPr bwMode="auto">
            <a:xfrm>
              <a:off x="1811" y="2364"/>
              <a:ext cx="564" cy="8"/>
            </a:xfrm>
            <a:prstGeom prst="rect">
              <a:avLst/>
            </a:prstGeom>
            <a:solidFill>
              <a:srgbClr val="3264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8" name="Rectangle 305"/>
            <p:cNvSpPr>
              <a:spLocks noChangeArrowheads="1"/>
            </p:cNvSpPr>
            <p:nvPr/>
          </p:nvSpPr>
          <p:spPr bwMode="auto">
            <a:xfrm>
              <a:off x="1811" y="2372"/>
              <a:ext cx="564" cy="9"/>
            </a:xfrm>
            <a:prstGeom prst="rect">
              <a:avLst/>
            </a:prstGeom>
            <a:solidFill>
              <a:srgbClr val="3264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69" name="Rectangle 306"/>
            <p:cNvSpPr>
              <a:spLocks noChangeArrowheads="1"/>
            </p:cNvSpPr>
            <p:nvPr/>
          </p:nvSpPr>
          <p:spPr bwMode="auto">
            <a:xfrm>
              <a:off x="1811" y="2381"/>
              <a:ext cx="564" cy="9"/>
            </a:xfrm>
            <a:prstGeom prst="rect">
              <a:avLst/>
            </a:prstGeom>
            <a:solidFill>
              <a:srgbClr val="3264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0" name="Rectangle 307"/>
            <p:cNvSpPr>
              <a:spLocks noChangeArrowheads="1"/>
            </p:cNvSpPr>
            <p:nvPr/>
          </p:nvSpPr>
          <p:spPr bwMode="auto">
            <a:xfrm>
              <a:off x="1811" y="2390"/>
              <a:ext cx="564" cy="8"/>
            </a:xfrm>
            <a:prstGeom prst="rect">
              <a:avLst/>
            </a:prstGeom>
            <a:solidFill>
              <a:srgbClr val="3264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1" name="Rectangle 308"/>
            <p:cNvSpPr>
              <a:spLocks noChangeArrowheads="1"/>
            </p:cNvSpPr>
            <p:nvPr/>
          </p:nvSpPr>
          <p:spPr bwMode="auto">
            <a:xfrm>
              <a:off x="1811" y="2398"/>
              <a:ext cx="564" cy="9"/>
            </a:xfrm>
            <a:prstGeom prst="rect">
              <a:avLst/>
            </a:prstGeom>
            <a:solidFill>
              <a:srgbClr val="3264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2" name="Rectangle 309"/>
            <p:cNvSpPr>
              <a:spLocks noChangeArrowheads="1"/>
            </p:cNvSpPr>
            <p:nvPr/>
          </p:nvSpPr>
          <p:spPr bwMode="auto">
            <a:xfrm>
              <a:off x="1811" y="2407"/>
              <a:ext cx="564" cy="8"/>
            </a:xfrm>
            <a:prstGeom prst="rect">
              <a:avLst/>
            </a:prstGeom>
            <a:solidFill>
              <a:srgbClr val="3163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3" name="Rectangle 310"/>
            <p:cNvSpPr>
              <a:spLocks noChangeArrowheads="1"/>
            </p:cNvSpPr>
            <p:nvPr/>
          </p:nvSpPr>
          <p:spPr bwMode="auto">
            <a:xfrm>
              <a:off x="1811" y="2415"/>
              <a:ext cx="564" cy="9"/>
            </a:xfrm>
            <a:prstGeom prst="rect">
              <a:avLst/>
            </a:prstGeom>
            <a:solidFill>
              <a:srgbClr val="3163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4" name="Rectangle 311"/>
            <p:cNvSpPr>
              <a:spLocks noChangeArrowheads="1"/>
            </p:cNvSpPr>
            <p:nvPr/>
          </p:nvSpPr>
          <p:spPr bwMode="auto">
            <a:xfrm>
              <a:off x="1811" y="2424"/>
              <a:ext cx="564" cy="9"/>
            </a:xfrm>
            <a:prstGeom prst="rect">
              <a:avLst/>
            </a:prstGeom>
            <a:solidFill>
              <a:srgbClr val="3163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5" name="Rectangle 312"/>
            <p:cNvSpPr>
              <a:spLocks noChangeArrowheads="1"/>
            </p:cNvSpPr>
            <p:nvPr/>
          </p:nvSpPr>
          <p:spPr bwMode="auto">
            <a:xfrm>
              <a:off x="1811" y="2433"/>
              <a:ext cx="564" cy="8"/>
            </a:xfrm>
            <a:prstGeom prst="rect">
              <a:avLst/>
            </a:prstGeom>
            <a:solidFill>
              <a:srgbClr val="3163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6" name="Rectangle 313"/>
            <p:cNvSpPr>
              <a:spLocks noChangeArrowheads="1"/>
            </p:cNvSpPr>
            <p:nvPr/>
          </p:nvSpPr>
          <p:spPr bwMode="auto">
            <a:xfrm>
              <a:off x="1811" y="2441"/>
              <a:ext cx="564" cy="9"/>
            </a:xfrm>
            <a:prstGeom prst="rect">
              <a:avLst/>
            </a:prstGeom>
            <a:solidFill>
              <a:srgbClr val="3163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7" name="Rectangle 314"/>
            <p:cNvSpPr>
              <a:spLocks noChangeArrowheads="1"/>
            </p:cNvSpPr>
            <p:nvPr/>
          </p:nvSpPr>
          <p:spPr bwMode="auto">
            <a:xfrm>
              <a:off x="1811" y="2450"/>
              <a:ext cx="564" cy="8"/>
            </a:xfrm>
            <a:prstGeom prst="rect">
              <a:avLst/>
            </a:prstGeom>
            <a:solidFill>
              <a:srgbClr val="3163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8" name="Rectangle 315"/>
            <p:cNvSpPr>
              <a:spLocks noChangeArrowheads="1"/>
            </p:cNvSpPr>
            <p:nvPr/>
          </p:nvSpPr>
          <p:spPr bwMode="auto">
            <a:xfrm>
              <a:off x="1811" y="2458"/>
              <a:ext cx="564" cy="9"/>
            </a:xfrm>
            <a:prstGeom prst="rect">
              <a:avLst/>
            </a:prstGeom>
            <a:solidFill>
              <a:srgbClr val="3162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79" name="Rectangle 316"/>
            <p:cNvSpPr>
              <a:spLocks noChangeArrowheads="1"/>
            </p:cNvSpPr>
            <p:nvPr/>
          </p:nvSpPr>
          <p:spPr bwMode="auto">
            <a:xfrm>
              <a:off x="1811" y="2467"/>
              <a:ext cx="564" cy="9"/>
            </a:xfrm>
            <a:prstGeom prst="rect">
              <a:avLst/>
            </a:prstGeom>
            <a:solidFill>
              <a:srgbClr val="3162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0" name="Rectangle 317"/>
            <p:cNvSpPr>
              <a:spLocks noChangeArrowheads="1"/>
            </p:cNvSpPr>
            <p:nvPr/>
          </p:nvSpPr>
          <p:spPr bwMode="auto">
            <a:xfrm>
              <a:off x="1811" y="2476"/>
              <a:ext cx="564" cy="8"/>
            </a:xfrm>
            <a:prstGeom prst="rect">
              <a:avLst/>
            </a:prstGeom>
            <a:solidFill>
              <a:srgbClr val="3162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1" name="Rectangle 318"/>
            <p:cNvSpPr>
              <a:spLocks noChangeArrowheads="1"/>
            </p:cNvSpPr>
            <p:nvPr/>
          </p:nvSpPr>
          <p:spPr bwMode="auto">
            <a:xfrm>
              <a:off x="1811" y="2484"/>
              <a:ext cx="564" cy="9"/>
            </a:xfrm>
            <a:prstGeom prst="rect">
              <a:avLst/>
            </a:prstGeom>
            <a:solidFill>
              <a:srgbClr val="3062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2" name="Rectangle 319"/>
            <p:cNvSpPr>
              <a:spLocks noChangeArrowheads="1"/>
            </p:cNvSpPr>
            <p:nvPr/>
          </p:nvSpPr>
          <p:spPr bwMode="auto">
            <a:xfrm>
              <a:off x="1811" y="2493"/>
              <a:ext cx="564" cy="8"/>
            </a:xfrm>
            <a:prstGeom prst="rect">
              <a:avLst/>
            </a:prstGeom>
            <a:solidFill>
              <a:srgbClr val="3061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3" name="Rectangle 320"/>
            <p:cNvSpPr>
              <a:spLocks noChangeArrowheads="1"/>
            </p:cNvSpPr>
            <p:nvPr/>
          </p:nvSpPr>
          <p:spPr bwMode="auto">
            <a:xfrm>
              <a:off x="1811" y="2501"/>
              <a:ext cx="564" cy="9"/>
            </a:xfrm>
            <a:prstGeom prst="rect">
              <a:avLst/>
            </a:prstGeom>
            <a:solidFill>
              <a:srgbClr val="3061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4" name="Rectangle 321"/>
            <p:cNvSpPr>
              <a:spLocks noChangeArrowheads="1"/>
            </p:cNvSpPr>
            <p:nvPr/>
          </p:nvSpPr>
          <p:spPr bwMode="auto">
            <a:xfrm>
              <a:off x="1811" y="2510"/>
              <a:ext cx="564" cy="9"/>
            </a:xfrm>
            <a:prstGeom prst="rect">
              <a:avLst/>
            </a:prstGeom>
            <a:solidFill>
              <a:srgbClr val="3061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5" name="Rectangle 322"/>
            <p:cNvSpPr>
              <a:spLocks noChangeArrowheads="1"/>
            </p:cNvSpPr>
            <p:nvPr/>
          </p:nvSpPr>
          <p:spPr bwMode="auto">
            <a:xfrm>
              <a:off x="1811" y="2519"/>
              <a:ext cx="564" cy="8"/>
            </a:xfrm>
            <a:prstGeom prst="rect">
              <a:avLst/>
            </a:prstGeom>
            <a:solidFill>
              <a:srgbClr val="306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6" name="Rectangle 323"/>
            <p:cNvSpPr>
              <a:spLocks noChangeArrowheads="1"/>
            </p:cNvSpPr>
            <p:nvPr/>
          </p:nvSpPr>
          <p:spPr bwMode="auto">
            <a:xfrm>
              <a:off x="1811" y="2527"/>
              <a:ext cx="564" cy="9"/>
            </a:xfrm>
            <a:prstGeom prst="rect">
              <a:avLst/>
            </a:prstGeom>
            <a:solidFill>
              <a:srgbClr val="3060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7" name="Rectangle 324"/>
            <p:cNvSpPr>
              <a:spLocks noChangeArrowheads="1"/>
            </p:cNvSpPr>
            <p:nvPr/>
          </p:nvSpPr>
          <p:spPr bwMode="auto">
            <a:xfrm>
              <a:off x="1811" y="2536"/>
              <a:ext cx="564" cy="9"/>
            </a:xfrm>
            <a:prstGeom prst="rect">
              <a:avLst/>
            </a:prstGeom>
            <a:solidFill>
              <a:srgbClr val="3060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8" name="Rectangle 325"/>
            <p:cNvSpPr>
              <a:spLocks noChangeArrowheads="1"/>
            </p:cNvSpPr>
            <p:nvPr/>
          </p:nvSpPr>
          <p:spPr bwMode="auto">
            <a:xfrm>
              <a:off x="1811" y="2545"/>
              <a:ext cx="564" cy="9"/>
            </a:xfrm>
            <a:prstGeom prst="rect">
              <a:avLst/>
            </a:prstGeom>
            <a:solidFill>
              <a:srgbClr val="2F6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9" name="Rectangle 326"/>
            <p:cNvSpPr>
              <a:spLocks noChangeArrowheads="1"/>
            </p:cNvSpPr>
            <p:nvPr/>
          </p:nvSpPr>
          <p:spPr bwMode="auto">
            <a:xfrm>
              <a:off x="1811" y="2554"/>
              <a:ext cx="564" cy="9"/>
            </a:xfrm>
            <a:prstGeom prst="rect">
              <a:avLst/>
            </a:prstGeom>
            <a:solidFill>
              <a:srgbClr val="2F5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0" name="Rectangle 327"/>
            <p:cNvSpPr>
              <a:spLocks noChangeArrowheads="1"/>
            </p:cNvSpPr>
            <p:nvPr/>
          </p:nvSpPr>
          <p:spPr bwMode="auto">
            <a:xfrm>
              <a:off x="1811" y="2563"/>
              <a:ext cx="564" cy="8"/>
            </a:xfrm>
            <a:prstGeom prst="rect">
              <a:avLst/>
            </a:prstGeom>
            <a:solidFill>
              <a:srgbClr val="2F5F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1" name="Rectangle 328"/>
            <p:cNvSpPr>
              <a:spLocks noChangeArrowheads="1"/>
            </p:cNvSpPr>
            <p:nvPr/>
          </p:nvSpPr>
          <p:spPr bwMode="auto">
            <a:xfrm>
              <a:off x="1811" y="2571"/>
              <a:ext cx="564" cy="9"/>
            </a:xfrm>
            <a:prstGeom prst="rect">
              <a:avLst/>
            </a:prstGeom>
            <a:solidFill>
              <a:srgbClr val="2F5F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2" name="Rectangle 329"/>
            <p:cNvSpPr>
              <a:spLocks noChangeArrowheads="1"/>
            </p:cNvSpPr>
            <p:nvPr/>
          </p:nvSpPr>
          <p:spPr bwMode="auto">
            <a:xfrm>
              <a:off x="1811" y="2580"/>
              <a:ext cx="564" cy="9"/>
            </a:xfrm>
            <a:prstGeom prst="rect">
              <a:avLst/>
            </a:prstGeom>
            <a:solidFill>
              <a:srgbClr val="2F5E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3" name="Rectangle 330"/>
            <p:cNvSpPr>
              <a:spLocks noChangeArrowheads="1"/>
            </p:cNvSpPr>
            <p:nvPr/>
          </p:nvSpPr>
          <p:spPr bwMode="auto">
            <a:xfrm>
              <a:off x="1811" y="2589"/>
              <a:ext cx="564" cy="8"/>
            </a:xfrm>
            <a:prstGeom prst="rect">
              <a:avLst/>
            </a:prstGeom>
            <a:solidFill>
              <a:srgbClr val="2F5E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4" name="Rectangle 331"/>
            <p:cNvSpPr>
              <a:spLocks noChangeArrowheads="1"/>
            </p:cNvSpPr>
            <p:nvPr/>
          </p:nvSpPr>
          <p:spPr bwMode="auto">
            <a:xfrm>
              <a:off x="1811" y="2597"/>
              <a:ext cx="564" cy="9"/>
            </a:xfrm>
            <a:prstGeom prst="rect">
              <a:avLst/>
            </a:prstGeom>
            <a:solidFill>
              <a:srgbClr val="2E5E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5" name="Rectangle 332"/>
            <p:cNvSpPr>
              <a:spLocks noChangeArrowheads="1"/>
            </p:cNvSpPr>
            <p:nvPr/>
          </p:nvSpPr>
          <p:spPr bwMode="auto">
            <a:xfrm>
              <a:off x="1811" y="2606"/>
              <a:ext cx="564" cy="8"/>
            </a:xfrm>
            <a:prstGeom prst="rect">
              <a:avLst/>
            </a:prstGeom>
            <a:solidFill>
              <a:srgbClr val="2E5D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6" name="Rectangle 333"/>
            <p:cNvSpPr>
              <a:spLocks noChangeArrowheads="1"/>
            </p:cNvSpPr>
            <p:nvPr/>
          </p:nvSpPr>
          <p:spPr bwMode="auto">
            <a:xfrm>
              <a:off x="1811" y="2614"/>
              <a:ext cx="564" cy="9"/>
            </a:xfrm>
            <a:prstGeom prst="rect">
              <a:avLst/>
            </a:prstGeom>
            <a:solidFill>
              <a:srgbClr val="2E5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7" name="Rectangle 334"/>
            <p:cNvSpPr>
              <a:spLocks noChangeArrowheads="1"/>
            </p:cNvSpPr>
            <p:nvPr/>
          </p:nvSpPr>
          <p:spPr bwMode="auto">
            <a:xfrm>
              <a:off x="1811" y="2623"/>
              <a:ext cx="564" cy="9"/>
            </a:xfrm>
            <a:prstGeom prst="rect">
              <a:avLst/>
            </a:prstGeom>
            <a:solidFill>
              <a:srgbClr val="2E5C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8" name="Rectangle 335"/>
            <p:cNvSpPr>
              <a:spLocks noChangeArrowheads="1"/>
            </p:cNvSpPr>
            <p:nvPr/>
          </p:nvSpPr>
          <p:spPr bwMode="auto">
            <a:xfrm>
              <a:off x="1811" y="2632"/>
              <a:ext cx="564" cy="8"/>
            </a:xfrm>
            <a:prstGeom prst="rect">
              <a:avLst/>
            </a:prstGeom>
            <a:solidFill>
              <a:srgbClr val="2E5C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9" name="Rectangle 336"/>
            <p:cNvSpPr>
              <a:spLocks noChangeArrowheads="1"/>
            </p:cNvSpPr>
            <p:nvPr/>
          </p:nvSpPr>
          <p:spPr bwMode="auto">
            <a:xfrm>
              <a:off x="1811" y="2640"/>
              <a:ext cx="564" cy="9"/>
            </a:xfrm>
            <a:prstGeom prst="rect">
              <a:avLst/>
            </a:prstGeom>
            <a:solidFill>
              <a:srgbClr val="2D5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0" name="Rectangle 337"/>
            <p:cNvSpPr>
              <a:spLocks noChangeArrowheads="1"/>
            </p:cNvSpPr>
            <p:nvPr/>
          </p:nvSpPr>
          <p:spPr bwMode="auto">
            <a:xfrm>
              <a:off x="1811" y="2649"/>
              <a:ext cx="564" cy="8"/>
            </a:xfrm>
            <a:prstGeom prst="rect">
              <a:avLst/>
            </a:prstGeom>
            <a:solidFill>
              <a:srgbClr val="2D5B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1" name="Rectangle 338"/>
            <p:cNvSpPr>
              <a:spLocks noChangeArrowheads="1"/>
            </p:cNvSpPr>
            <p:nvPr/>
          </p:nvSpPr>
          <p:spPr bwMode="auto">
            <a:xfrm>
              <a:off x="1811" y="2657"/>
              <a:ext cx="564" cy="9"/>
            </a:xfrm>
            <a:prstGeom prst="rect">
              <a:avLst/>
            </a:prstGeom>
            <a:solidFill>
              <a:srgbClr val="2D5B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2" name="Rectangle 339"/>
            <p:cNvSpPr>
              <a:spLocks noChangeArrowheads="1"/>
            </p:cNvSpPr>
            <p:nvPr/>
          </p:nvSpPr>
          <p:spPr bwMode="auto">
            <a:xfrm>
              <a:off x="1811" y="2666"/>
              <a:ext cx="564" cy="9"/>
            </a:xfrm>
            <a:prstGeom prst="rect">
              <a:avLst/>
            </a:prstGeom>
            <a:solidFill>
              <a:srgbClr val="2D5A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3" name="Rectangle 340"/>
            <p:cNvSpPr>
              <a:spLocks noChangeArrowheads="1"/>
            </p:cNvSpPr>
            <p:nvPr/>
          </p:nvSpPr>
          <p:spPr bwMode="auto">
            <a:xfrm>
              <a:off x="1811" y="2675"/>
              <a:ext cx="564" cy="8"/>
            </a:xfrm>
            <a:prstGeom prst="rect">
              <a:avLst/>
            </a:prstGeom>
            <a:solidFill>
              <a:srgbClr val="2D5A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4" name="Rectangle 341"/>
            <p:cNvSpPr>
              <a:spLocks noChangeArrowheads="1"/>
            </p:cNvSpPr>
            <p:nvPr/>
          </p:nvSpPr>
          <p:spPr bwMode="auto">
            <a:xfrm>
              <a:off x="1811" y="2683"/>
              <a:ext cx="564" cy="9"/>
            </a:xfrm>
            <a:prstGeom prst="rect">
              <a:avLst/>
            </a:prstGeom>
            <a:solidFill>
              <a:srgbClr val="2C59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5" name="Rectangle 342"/>
            <p:cNvSpPr>
              <a:spLocks noChangeArrowheads="1"/>
            </p:cNvSpPr>
            <p:nvPr/>
          </p:nvSpPr>
          <p:spPr bwMode="auto">
            <a:xfrm>
              <a:off x="1811" y="2692"/>
              <a:ext cx="564" cy="8"/>
            </a:xfrm>
            <a:prstGeom prst="rect">
              <a:avLst/>
            </a:prstGeom>
            <a:solidFill>
              <a:srgbClr val="2C59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6" name="Rectangle 343"/>
            <p:cNvSpPr>
              <a:spLocks noChangeArrowheads="1"/>
            </p:cNvSpPr>
            <p:nvPr/>
          </p:nvSpPr>
          <p:spPr bwMode="auto">
            <a:xfrm>
              <a:off x="1811" y="2700"/>
              <a:ext cx="564" cy="9"/>
            </a:xfrm>
            <a:prstGeom prst="rect">
              <a:avLst/>
            </a:prstGeom>
            <a:solidFill>
              <a:srgbClr val="2C58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7" name="Rectangle 344"/>
            <p:cNvSpPr>
              <a:spLocks noChangeArrowheads="1"/>
            </p:cNvSpPr>
            <p:nvPr/>
          </p:nvSpPr>
          <p:spPr bwMode="auto">
            <a:xfrm>
              <a:off x="1811" y="2709"/>
              <a:ext cx="564" cy="9"/>
            </a:xfrm>
            <a:prstGeom prst="rect">
              <a:avLst/>
            </a:prstGeom>
            <a:solidFill>
              <a:srgbClr val="2C58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8" name="Rectangle 345"/>
            <p:cNvSpPr>
              <a:spLocks noChangeArrowheads="1"/>
            </p:cNvSpPr>
            <p:nvPr/>
          </p:nvSpPr>
          <p:spPr bwMode="auto">
            <a:xfrm>
              <a:off x="1811" y="2718"/>
              <a:ext cx="564" cy="8"/>
            </a:xfrm>
            <a:prstGeom prst="rect">
              <a:avLst/>
            </a:prstGeom>
            <a:solidFill>
              <a:srgbClr val="2B57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9" name="Rectangle 346"/>
            <p:cNvSpPr>
              <a:spLocks noChangeArrowheads="1"/>
            </p:cNvSpPr>
            <p:nvPr/>
          </p:nvSpPr>
          <p:spPr bwMode="auto">
            <a:xfrm>
              <a:off x="1811" y="2726"/>
              <a:ext cx="564" cy="9"/>
            </a:xfrm>
            <a:prstGeom prst="rect">
              <a:avLst/>
            </a:prstGeom>
            <a:solidFill>
              <a:srgbClr val="2B57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0" name="Rectangle 347"/>
            <p:cNvSpPr>
              <a:spLocks noChangeArrowheads="1"/>
            </p:cNvSpPr>
            <p:nvPr/>
          </p:nvSpPr>
          <p:spPr bwMode="auto">
            <a:xfrm>
              <a:off x="1811" y="2735"/>
              <a:ext cx="564" cy="9"/>
            </a:xfrm>
            <a:prstGeom prst="rect">
              <a:avLst/>
            </a:prstGeom>
            <a:solidFill>
              <a:srgbClr val="2B56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1" name="Rectangle 348"/>
            <p:cNvSpPr>
              <a:spLocks noChangeArrowheads="1"/>
            </p:cNvSpPr>
            <p:nvPr/>
          </p:nvSpPr>
          <p:spPr bwMode="auto">
            <a:xfrm>
              <a:off x="1811" y="2744"/>
              <a:ext cx="564" cy="8"/>
            </a:xfrm>
            <a:prstGeom prst="rect">
              <a:avLst/>
            </a:prstGeom>
            <a:solidFill>
              <a:srgbClr val="2B5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2" name="Rectangle 349"/>
            <p:cNvSpPr>
              <a:spLocks noChangeArrowheads="1"/>
            </p:cNvSpPr>
            <p:nvPr/>
          </p:nvSpPr>
          <p:spPr bwMode="auto">
            <a:xfrm>
              <a:off x="1811" y="2752"/>
              <a:ext cx="564" cy="9"/>
            </a:xfrm>
            <a:prstGeom prst="rect">
              <a:avLst/>
            </a:prstGeom>
            <a:solidFill>
              <a:srgbClr val="2A5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3" name="Rectangle 350"/>
            <p:cNvSpPr>
              <a:spLocks noChangeArrowheads="1"/>
            </p:cNvSpPr>
            <p:nvPr/>
          </p:nvSpPr>
          <p:spPr bwMode="auto">
            <a:xfrm>
              <a:off x="1811" y="2761"/>
              <a:ext cx="564" cy="8"/>
            </a:xfrm>
            <a:prstGeom prst="rect">
              <a:avLst/>
            </a:prstGeom>
            <a:solidFill>
              <a:srgbClr val="2A55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4" name="Rectangle 351"/>
            <p:cNvSpPr>
              <a:spLocks noChangeArrowheads="1"/>
            </p:cNvSpPr>
            <p:nvPr/>
          </p:nvSpPr>
          <p:spPr bwMode="auto">
            <a:xfrm>
              <a:off x="1811" y="2769"/>
              <a:ext cx="564" cy="9"/>
            </a:xfrm>
            <a:prstGeom prst="rect">
              <a:avLst/>
            </a:prstGeom>
            <a:solidFill>
              <a:srgbClr val="2A54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5" name="Rectangle 352"/>
            <p:cNvSpPr>
              <a:spLocks noChangeArrowheads="1"/>
            </p:cNvSpPr>
            <p:nvPr/>
          </p:nvSpPr>
          <p:spPr bwMode="auto">
            <a:xfrm>
              <a:off x="1811" y="2778"/>
              <a:ext cx="564" cy="9"/>
            </a:xfrm>
            <a:prstGeom prst="rect">
              <a:avLst/>
            </a:prstGeom>
            <a:solidFill>
              <a:srgbClr val="2953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6" name="Rectangle 353"/>
            <p:cNvSpPr>
              <a:spLocks noChangeArrowheads="1"/>
            </p:cNvSpPr>
            <p:nvPr/>
          </p:nvSpPr>
          <p:spPr bwMode="auto">
            <a:xfrm>
              <a:off x="1811" y="2787"/>
              <a:ext cx="564" cy="8"/>
            </a:xfrm>
            <a:prstGeom prst="rect">
              <a:avLst/>
            </a:prstGeom>
            <a:solidFill>
              <a:srgbClr val="2953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7" name="Rectangle 354"/>
            <p:cNvSpPr>
              <a:spLocks noChangeArrowheads="1"/>
            </p:cNvSpPr>
            <p:nvPr/>
          </p:nvSpPr>
          <p:spPr bwMode="auto">
            <a:xfrm>
              <a:off x="1811" y="2795"/>
              <a:ext cx="564" cy="9"/>
            </a:xfrm>
            <a:prstGeom prst="rect">
              <a:avLst/>
            </a:prstGeom>
            <a:solidFill>
              <a:srgbClr val="2952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8" name="Rectangle 355"/>
            <p:cNvSpPr>
              <a:spLocks noChangeArrowheads="1"/>
            </p:cNvSpPr>
            <p:nvPr/>
          </p:nvSpPr>
          <p:spPr bwMode="auto">
            <a:xfrm>
              <a:off x="1811" y="2804"/>
              <a:ext cx="564" cy="8"/>
            </a:xfrm>
            <a:prstGeom prst="rect">
              <a:avLst/>
            </a:prstGeom>
            <a:solidFill>
              <a:srgbClr val="2852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9" name="Rectangle 356"/>
            <p:cNvSpPr>
              <a:spLocks noChangeArrowheads="1"/>
            </p:cNvSpPr>
            <p:nvPr/>
          </p:nvSpPr>
          <p:spPr bwMode="auto">
            <a:xfrm>
              <a:off x="1811" y="2812"/>
              <a:ext cx="564" cy="9"/>
            </a:xfrm>
            <a:prstGeom prst="rect">
              <a:avLst/>
            </a:prstGeom>
            <a:solidFill>
              <a:srgbClr val="2851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20" name="Rectangle 357"/>
            <p:cNvSpPr>
              <a:spLocks noChangeArrowheads="1"/>
            </p:cNvSpPr>
            <p:nvPr/>
          </p:nvSpPr>
          <p:spPr bwMode="auto">
            <a:xfrm>
              <a:off x="1811" y="2821"/>
              <a:ext cx="564" cy="9"/>
            </a:xfrm>
            <a:prstGeom prst="rect">
              <a:avLst/>
            </a:prstGeom>
            <a:solidFill>
              <a:srgbClr val="2850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21" name="Rectangle 358"/>
            <p:cNvSpPr>
              <a:spLocks noChangeArrowheads="1"/>
            </p:cNvSpPr>
            <p:nvPr/>
          </p:nvSpPr>
          <p:spPr bwMode="auto">
            <a:xfrm>
              <a:off x="1811" y="2830"/>
              <a:ext cx="564" cy="8"/>
            </a:xfrm>
            <a:prstGeom prst="rect">
              <a:avLst/>
            </a:prstGeom>
            <a:solidFill>
              <a:srgbClr val="275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22" name="Rectangle 359"/>
            <p:cNvSpPr>
              <a:spLocks noChangeArrowheads="1"/>
            </p:cNvSpPr>
            <p:nvPr/>
          </p:nvSpPr>
          <p:spPr bwMode="auto">
            <a:xfrm>
              <a:off x="1811" y="2838"/>
              <a:ext cx="564" cy="9"/>
            </a:xfrm>
            <a:prstGeom prst="rect">
              <a:avLst/>
            </a:prstGeom>
            <a:solidFill>
              <a:srgbClr val="274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23" name="Rectangle 360"/>
            <p:cNvSpPr>
              <a:spLocks noChangeArrowheads="1"/>
            </p:cNvSpPr>
            <p:nvPr/>
          </p:nvSpPr>
          <p:spPr bwMode="auto">
            <a:xfrm>
              <a:off x="1811" y="2847"/>
              <a:ext cx="564" cy="9"/>
            </a:xfrm>
            <a:prstGeom prst="rect">
              <a:avLst/>
            </a:prstGeom>
            <a:solidFill>
              <a:srgbClr val="274F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24" name="Rectangle 361"/>
            <p:cNvSpPr>
              <a:spLocks noChangeArrowheads="1"/>
            </p:cNvSpPr>
            <p:nvPr/>
          </p:nvSpPr>
          <p:spPr bwMode="auto">
            <a:xfrm>
              <a:off x="1811" y="2856"/>
              <a:ext cx="564" cy="8"/>
            </a:xfrm>
            <a:prstGeom prst="rect">
              <a:avLst/>
            </a:prstGeom>
            <a:solidFill>
              <a:srgbClr val="274E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25" name="Rectangle 362"/>
            <p:cNvSpPr>
              <a:spLocks noChangeArrowheads="1"/>
            </p:cNvSpPr>
            <p:nvPr/>
          </p:nvSpPr>
          <p:spPr bwMode="auto">
            <a:xfrm>
              <a:off x="1811" y="2864"/>
              <a:ext cx="564" cy="9"/>
            </a:xfrm>
            <a:prstGeom prst="rect">
              <a:avLst/>
            </a:prstGeom>
            <a:solidFill>
              <a:srgbClr val="264D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26" name="Rectangle 363"/>
            <p:cNvSpPr>
              <a:spLocks noChangeArrowheads="1"/>
            </p:cNvSpPr>
            <p:nvPr/>
          </p:nvSpPr>
          <p:spPr bwMode="auto">
            <a:xfrm>
              <a:off x="1811" y="2873"/>
              <a:ext cx="564" cy="8"/>
            </a:xfrm>
            <a:prstGeom prst="rect">
              <a:avLst/>
            </a:prstGeom>
            <a:solidFill>
              <a:srgbClr val="264D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27" name="Rectangle 364"/>
            <p:cNvSpPr>
              <a:spLocks noChangeArrowheads="1"/>
            </p:cNvSpPr>
            <p:nvPr/>
          </p:nvSpPr>
          <p:spPr bwMode="auto">
            <a:xfrm>
              <a:off x="1811" y="2881"/>
              <a:ext cx="564" cy="9"/>
            </a:xfrm>
            <a:prstGeom prst="rect">
              <a:avLst/>
            </a:prstGeom>
            <a:solidFill>
              <a:srgbClr val="264C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28" name="Rectangle 365"/>
            <p:cNvSpPr>
              <a:spLocks noChangeArrowheads="1"/>
            </p:cNvSpPr>
            <p:nvPr/>
          </p:nvSpPr>
          <p:spPr bwMode="auto">
            <a:xfrm>
              <a:off x="1811" y="2890"/>
              <a:ext cx="564" cy="9"/>
            </a:xfrm>
            <a:prstGeom prst="rect">
              <a:avLst/>
            </a:prstGeom>
            <a:solidFill>
              <a:srgbClr val="254B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29" name="Rectangle 366"/>
            <p:cNvSpPr>
              <a:spLocks noChangeArrowheads="1"/>
            </p:cNvSpPr>
            <p:nvPr/>
          </p:nvSpPr>
          <p:spPr bwMode="auto">
            <a:xfrm>
              <a:off x="1811" y="2899"/>
              <a:ext cx="564" cy="8"/>
            </a:xfrm>
            <a:prstGeom prst="rect">
              <a:avLst/>
            </a:prstGeom>
            <a:solidFill>
              <a:srgbClr val="254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30" name="Rectangle 367"/>
            <p:cNvSpPr>
              <a:spLocks noChangeArrowheads="1"/>
            </p:cNvSpPr>
            <p:nvPr/>
          </p:nvSpPr>
          <p:spPr bwMode="auto">
            <a:xfrm>
              <a:off x="1811" y="2907"/>
              <a:ext cx="564" cy="9"/>
            </a:xfrm>
            <a:prstGeom prst="rect">
              <a:avLst/>
            </a:prstGeom>
            <a:solidFill>
              <a:srgbClr val="254A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31" name="Rectangle 368"/>
            <p:cNvSpPr>
              <a:spLocks noChangeArrowheads="1"/>
            </p:cNvSpPr>
            <p:nvPr/>
          </p:nvSpPr>
          <p:spPr bwMode="auto">
            <a:xfrm>
              <a:off x="1811" y="2916"/>
              <a:ext cx="564" cy="8"/>
            </a:xfrm>
            <a:prstGeom prst="rect">
              <a:avLst/>
            </a:prstGeom>
            <a:solidFill>
              <a:srgbClr val="244A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32" name="Rectangle 369"/>
            <p:cNvSpPr>
              <a:spLocks noChangeArrowheads="1"/>
            </p:cNvSpPr>
            <p:nvPr/>
          </p:nvSpPr>
          <p:spPr bwMode="auto">
            <a:xfrm>
              <a:off x="1811" y="2924"/>
              <a:ext cx="564" cy="9"/>
            </a:xfrm>
            <a:prstGeom prst="rect">
              <a:avLst/>
            </a:prstGeom>
            <a:solidFill>
              <a:srgbClr val="2449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33" name="Rectangle 370"/>
            <p:cNvSpPr>
              <a:spLocks noChangeArrowheads="1"/>
            </p:cNvSpPr>
            <p:nvPr/>
          </p:nvSpPr>
          <p:spPr bwMode="auto">
            <a:xfrm>
              <a:off x="1811" y="2933"/>
              <a:ext cx="564" cy="9"/>
            </a:xfrm>
            <a:prstGeom prst="rect">
              <a:avLst/>
            </a:prstGeom>
            <a:solidFill>
              <a:srgbClr val="2448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34" name="Rectangle 371"/>
            <p:cNvSpPr>
              <a:spLocks noChangeArrowheads="1"/>
            </p:cNvSpPr>
            <p:nvPr/>
          </p:nvSpPr>
          <p:spPr bwMode="auto">
            <a:xfrm>
              <a:off x="1811" y="2942"/>
              <a:ext cx="564" cy="8"/>
            </a:xfrm>
            <a:prstGeom prst="rect">
              <a:avLst/>
            </a:prstGeom>
            <a:solidFill>
              <a:srgbClr val="2347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35" name="Rectangle 372"/>
            <p:cNvSpPr>
              <a:spLocks noChangeArrowheads="1"/>
            </p:cNvSpPr>
            <p:nvPr/>
          </p:nvSpPr>
          <p:spPr bwMode="auto">
            <a:xfrm>
              <a:off x="1811" y="2950"/>
              <a:ext cx="564" cy="9"/>
            </a:xfrm>
            <a:prstGeom prst="rect">
              <a:avLst/>
            </a:prstGeom>
            <a:solidFill>
              <a:srgbClr val="2347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36" name="Rectangle 373"/>
            <p:cNvSpPr>
              <a:spLocks noChangeArrowheads="1"/>
            </p:cNvSpPr>
            <p:nvPr/>
          </p:nvSpPr>
          <p:spPr bwMode="auto">
            <a:xfrm>
              <a:off x="1811" y="2959"/>
              <a:ext cx="564" cy="8"/>
            </a:xfrm>
            <a:prstGeom prst="rect">
              <a:avLst/>
            </a:prstGeom>
            <a:solidFill>
              <a:srgbClr val="2346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37" name="Rectangle 374"/>
            <p:cNvSpPr>
              <a:spLocks noChangeArrowheads="1"/>
            </p:cNvSpPr>
            <p:nvPr/>
          </p:nvSpPr>
          <p:spPr bwMode="auto">
            <a:xfrm>
              <a:off x="1811" y="2967"/>
              <a:ext cx="564" cy="9"/>
            </a:xfrm>
            <a:prstGeom prst="rect">
              <a:avLst/>
            </a:prstGeom>
            <a:solidFill>
              <a:srgbClr val="2246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38" name="Rectangle 375"/>
            <p:cNvSpPr>
              <a:spLocks noChangeArrowheads="1"/>
            </p:cNvSpPr>
            <p:nvPr/>
          </p:nvSpPr>
          <p:spPr bwMode="auto">
            <a:xfrm>
              <a:off x="1811" y="2976"/>
              <a:ext cx="564" cy="9"/>
            </a:xfrm>
            <a:prstGeom prst="rect">
              <a:avLst/>
            </a:prstGeom>
            <a:solidFill>
              <a:srgbClr val="2245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39" name="Rectangle 376"/>
            <p:cNvSpPr>
              <a:spLocks noChangeArrowheads="1"/>
            </p:cNvSpPr>
            <p:nvPr/>
          </p:nvSpPr>
          <p:spPr bwMode="auto">
            <a:xfrm>
              <a:off x="1811" y="2985"/>
              <a:ext cx="564" cy="8"/>
            </a:xfrm>
            <a:prstGeom prst="rect">
              <a:avLst/>
            </a:prstGeom>
            <a:solidFill>
              <a:srgbClr val="2244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40" name="Rectangle 377"/>
            <p:cNvSpPr>
              <a:spLocks noChangeArrowheads="1"/>
            </p:cNvSpPr>
            <p:nvPr/>
          </p:nvSpPr>
          <p:spPr bwMode="auto">
            <a:xfrm>
              <a:off x="1811" y="2993"/>
              <a:ext cx="564" cy="9"/>
            </a:xfrm>
            <a:prstGeom prst="rect">
              <a:avLst/>
            </a:prstGeom>
            <a:solidFill>
              <a:srgbClr val="2144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41" name="Rectangle 378"/>
            <p:cNvSpPr>
              <a:spLocks noChangeArrowheads="1"/>
            </p:cNvSpPr>
            <p:nvPr/>
          </p:nvSpPr>
          <p:spPr bwMode="auto">
            <a:xfrm>
              <a:off x="1811" y="3002"/>
              <a:ext cx="564" cy="9"/>
            </a:xfrm>
            <a:prstGeom prst="rect">
              <a:avLst/>
            </a:prstGeom>
            <a:solidFill>
              <a:srgbClr val="2143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42" name="Rectangle 379"/>
            <p:cNvSpPr>
              <a:spLocks noChangeArrowheads="1"/>
            </p:cNvSpPr>
            <p:nvPr/>
          </p:nvSpPr>
          <p:spPr bwMode="auto">
            <a:xfrm>
              <a:off x="1811" y="3011"/>
              <a:ext cx="564" cy="8"/>
            </a:xfrm>
            <a:prstGeom prst="rect">
              <a:avLst/>
            </a:prstGeom>
            <a:solidFill>
              <a:srgbClr val="2142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43" name="Rectangle 380"/>
            <p:cNvSpPr>
              <a:spLocks noChangeArrowheads="1"/>
            </p:cNvSpPr>
            <p:nvPr/>
          </p:nvSpPr>
          <p:spPr bwMode="auto">
            <a:xfrm>
              <a:off x="1811" y="3019"/>
              <a:ext cx="564" cy="9"/>
            </a:xfrm>
            <a:prstGeom prst="rect">
              <a:avLst/>
            </a:prstGeom>
            <a:solidFill>
              <a:srgbClr val="2042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44" name="Rectangle 381"/>
            <p:cNvSpPr>
              <a:spLocks noChangeArrowheads="1"/>
            </p:cNvSpPr>
            <p:nvPr/>
          </p:nvSpPr>
          <p:spPr bwMode="auto">
            <a:xfrm>
              <a:off x="1811" y="3028"/>
              <a:ext cx="564" cy="8"/>
            </a:xfrm>
            <a:prstGeom prst="rect">
              <a:avLst/>
            </a:prstGeom>
            <a:solidFill>
              <a:srgbClr val="2041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45" name="Rectangle 382"/>
            <p:cNvSpPr>
              <a:spLocks noChangeArrowheads="1"/>
            </p:cNvSpPr>
            <p:nvPr/>
          </p:nvSpPr>
          <p:spPr bwMode="auto">
            <a:xfrm>
              <a:off x="1811" y="3036"/>
              <a:ext cx="564" cy="9"/>
            </a:xfrm>
            <a:prstGeom prst="rect">
              <a:avLst/>
            </a:prstGeom>
            <a:solidFill>
              <a:srgbClr val="2040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46" name="Rectangle 383"/>
            <p:cNvSpPr>
              <a:spLocks noChangeArrowheads="1"/>
            </p:cNvSpPr>
            <p:nvPr/>
          </p:nvSpPr>
          <p:spPr bwMode="auto">
            <a:xfrm>
              <a:off x="1811" y="3045"/>
              <a:ext cx="564" cy="9"/>
            </a:xfrm>
            <a:prstGeom prst="rect">
              <a:avLst/>
            </a:prstGeom>
            <a:solidFill>
              <a:srgbClr val="1F40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47" name="Rectangle 384"/>
            <p:cNvSpPr>
              <a:spLocks noChangeArrowheads="1"/>
            </p:cNvSpPr>
            <p:nvPr/>
          </p:nvSpPr>
          <p:spPr bwMode="auto">
            <a:xfrm>
              <a:off x="1811" y="3054"/>
              <a:ext cx="564" cy="8"/>
            </a:xfrm>
            <a:prstGeom prst="rect">
              <a:avLst/>
            </a:prstGeom>
            <a:solidFill>
              <a:srgbClr val="1F3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48" name="Rectangle 385"/>
            <p:cNvSpPr>
              <a:spLocks noChangeArrowheads="1"/>
            </p:cNvSpPr>
            <p:nvPr/>
          </p:nvSpPr>
          <p:spPr bwMode="auto">
            <a:xfrm>
              <a:off x="1811" y="3062"/>
              <a:ext cx="564" cy="9"/>
            </a:xfrm>
            <a:prstGeom prst="rect">
              <a:avLst/>
            </a:prstGeom>
            <a:solidFill>
              <a:srgbClr val="1F3F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49" name="Rectangle 386"/>
            <p:cNvSpPr>
              <a:spLocks noChangeArrowheads="1"/>
            </p:cNvSpPr>
            <p:nvPr/>
          </p:nvSpPr>
          <p:spPr bwMode="auto">
            <a:xfrm>
              <a:off x="1811" y="3071"/>
              <a:ext cx="564" cy="8"/>
            </a:xfrm>
            <a:prstGeom prst="rect">
              <a:avLst/>
            </a:prstGeom>
            <a:solidFill>
              <a:srgbClr val="1E3E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0" name="Rectangle 387"/>
            <p:cNvSpPr>
              <a:spLocks noChangeArrowheads="1"/>
            </p:cNvSpPr>
            <p:nvPr/>
          </p:nvSpPr>
          <p:spPr bwMode="auto">
            <a:xfrm>
              <a:off x="1811" y="3079"/>
              <a:ext cx="564" cy="9"/>
            </a:xfrm>
            <a:prstGeom prst="rect">
              <a:avLst/>
            </a:prstGeom>
            <a:solidFill>
              <a:srgbClr val="1E3D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1" name="Rectangle 388"/>
            <p:cNvSpPr>
              <a:spLocks noChangeArrowheads="1"/>
            </p:cNvSpPr>
            <p:nvPr/>
          </p:nvSpPr>
          <p:spPr bwMode="auto">
            <a:xfrm>
              <a:off x="1811" y="3088"/>
              <a:ext cx="564" cy="9"/>
            </a:xfrm>
            <a:prstGeom prst="rect">
              <a:avLst/>
            </a:prstGeom>
            <a:solidFill>
              <a:srgbClr val="1E3D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2" name="Rectangle 389"/>
            <p:cNvSpPr>
              <a:spLocks noChangeArrowheads="1"/>
            </p:cNvSpPr>
            <p:nvPr/>
          </p:nvSpPr>
          <p:spPr bwMode="auto">
            <a:xfrm>
              <a:off x="1811" y="3097"/>
              <a:ext cx="564" cy="8"/>
            </a:xfrm>
            <a:prstGeom prst="rect">
              <a:avLst/>
            </a:prstGeom>
            <a:solidFill>
              <a:srgbClr val="1E3C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3" name="Rectangle 390"/>
            <p:cNvSpPr>
              <a:spLocks noChangeArrowheads="1"/>
            </p:cNvSpPr>
            <p:nvPr/>
          </p:nvSpPr>
          <p:spPr bwMode="auto">
            <a:xfrm>
              <a:off x="1811" y="3105"/>
              <a:ext cx="564" cy="9"/>
            </a:xfrm>
            <a:prstGeom prst="rect">
              <a:avLst/>
            </a:prstGeom>
            <a:solidFill>
              <a:srgbClr val="1D3C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4" name="Rectangle 391"/>
            <p:cNvSpPr>
              <a:spLocks noChangeArrowheads="1"/>
            </p:cNvSpPr>
            <p:nvPr/>
          </p:nvSpPr>
          <p:spPr bwMode="auto">
            <a:xfrm>
              <a:off x="1811" y="3114"/>
              <a:ext cx="564" cy="8"/>
            </a:xfrm>
            <a:prstGeom prst="rect">
              <a:avLst/>
            </a:prstGeom>
            <a:solidFill>
              <a:srgbClr val="1D3B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5" name="Rectangle 392"/>
            <p:cNvSpPr>
              <a:spLocks noChangeArrowheads="1"/>
            </p:cNvSpPr>
            <p:nvPr/>
          </p:nvSpPr>
          <p:spPr bwMode="auto">
            <a:xfrm>
              <a:off x="1811" y="3122"/>
              <a:ext cx="564" cy="9"/>
            </a:xfrm>
            <a:prstGeom prst="rect">
              <a:avLst/>
            </a:prstGeom>
            <a:solidFill>
              <a:srgbClr val="1D3B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6" name="Rectangle 393"/>
            <p:cNvSpPr>
              <a:spLocks noChangeArrowheads="1"/>
            </p:cNvSpPr>
            <p:nvPr/>
          </p:nvSpPr>
          <p:spPr bwMode="auto">
            <a:xfrm>
              <a:off x="1811" y="3131"/>
              <a:ext cx="564" cy="9"/>
            </a:xfrm>
            <a:prstGeom prst="rect">
              <a:avLst/>
            </a:prstGeom>
            <a:solidFill>
              <a:srgbClr val="1C3A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7" name="Rectangle 394"/>
            <p:cNvSpPr>
              <a:spLocks noChangeArrowheads="1"/>
            </p:cNvSpPr>
            <p:nvPr/>
          </p:nvSpPr>
          <p:spPr bwMode="auto">
            <a:xfrm>
              <a:off x="1811" y="3140"/>
              <a:ext cx="564" cy="9"/>
            </a:xfrm>
            <a:prstGeom prst="rect">
              <a:avLst/>
            </a:prstGeom>
            <a:solidFill>
              <a:srgbClr val="1C39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8" name="Rectangle 395"/>
            <p:cNvSpPr>
              <a:spLocks noChangeArrowheads="1"/>
            </p:cNvSpPr>
            <p:nvPr/>
          </p:nvSpPr>
          <p:spPr bwMode="auto">
            <a:xfrm>
              <a:off x="1811" y="3149"/>
              <a:ext cx="564" cy="9"/>
            </a:xfrm>
            <a:prstGeom prst="rect">
              <a:avLst/>
            </a:prstGeom>
            <a:solidFill>
              <a:srgbClr val="1C39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59" name="Rectangle 396"/>
            <p:cNvSpPr>
              <a:spLocks noChangeArrowheads="1"/>
            </p:cNvSpPr>
            <p:nvPr/>
          </p:nvSpPr>
          <p:spPr bwMode="auto">
            <a:xfrm>
              <a:off x="1811" y="3158"/>
              <a:ext cx="564" cy="8"/>
            </a:xfrm>
            <a:prstGeom prst="rect">
              <a:avLst/>
            </a:prstGeom>
            <a:solidFill>
              <a:srgbClr val="1C39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60" name="Rectangle 397"/>
            <p:cNvSpPr>
              <a:spLocks noChangeArrowheads="1"/>
            </p:cNvSpPr>
            <p:nvPr/>
          </p:nvSpPr>
          <p:spPr bwMode="auto">
            <a:xfrm>
              <a:off x="1811" y="3166"/>
              <a:ext cx="564" cy="9"/>
            </a:xfrm>
            <a:prstGeom prst="rect">
              <a:avLst/>
            </a:prstGeom>
            <a:solidFill>
              <a:srgbClr val="1B38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61" name="Rectangle 398"/>
            <p:cNvSpPr>
              <a:spLocks noChangeArrowheads="1"/>
            </p:cNvSpPr>
            <p:nvPr/>
          </p:nvSpPr>
          <p:spPr bwMode="auto">
            <a:xfrm>
              <a:off x="1811" y="3175"/>
              <a:ext cx="564" cy="9"/>
            </a:xfrm>
            <a:prstGeom prst="rect">
              <a:avLst/>
            </a:prstGeom>
            <a:solidFill>
              <a:srgbClr val="1B38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62" name="Rectangle 399"/>
            <p:cNvSpPr>
              <a:spLocks noChangeArrowheads="1"/>
            </p:cNvSpPr>
            <p:nvPr/>
          </p:nvSpPr>
          <p:spPr bwMode="auto">
            <a:xfrm>
              <a:off x="1811" y="3184"/>
              <a:ext cx="564" cy="8"/>
            </a:xfrm>
            <a:prstGeom prst="rect">
              <a:avLst/>
            </a:prstGeom>
            <a:solidFill>
              <a:srgbClr val="1B37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63" name="Rectangle 400"/>
            <p:cNvSpPr>
              <a:spLocks noChangeArrowheads="1"/>
            </p:cNvSpPr>
            <p:nvPr/>
          </p:nvSpPr>
          <p:spPr bwMode="auto">
            <a:xfrm>
              <a:off x="1811" y="3192"/>
              <a:ext cx="564" cy="9"/>
            </a:xfrm>
            <a:prstGeom prst="rect">
              <a:avLst/>
            </a:prstGeom>
            <a:solidFill>
              <a:srgbClr val="1B37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64" name="Rectangle 401"/>
            <p:cNvSpPr>
              <a:spLocks noChangeArrowheads="1"/>
            </p:cNvSpPr>
            <p:nvPr/>
          </p:nvSpPr>
          <p:spPr bwMode="auto">
            <a:xfrm>
              <a:off x="1811" y="3201"/>
              <a:ext cx="564" cy="9"/>
            </a:xfrm>
            <a:prstGeom prst="rect">
              <a:avLst/>
            </a:prstGeom>
            <a:solidFill>
              <a:srgbClr val="1B36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65" name="Rectangle 402"/>
            <p:cNvSpPr>
              <a:spLocks noChangeArrowheads="1"/>
            </p:cNvSpPr>
            <p:nvPr/>
          </p:nvSpPr>
          <p:spPr bwMode="auto">
            <a:xfrm>
              <a:off x="1811" y="3210"/>
              <a:ext cx="564" cy="8"/>
            </a:xfrm>
            <a:prstGeom prst="rect">
              <a:avLst/>
            </a:prstGeom>
            <a:solidFill>
              <a:srgbClr val="1A36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66" name="Rectangle 403"/>
            <p:cNvSpPr>
              <a:spLocks noChangeArrowheads="1"/>
            </p:cNvSpPr>
            <p:nvPr/>
          </p:nvSpPr>
          <p:spPr bwMode="auto">
            <a:xfrm>
              <a:off x="1811" y="3218"/>
              <a:ext cx="564" cy="9"/>
            </a:xfrm>
            <a:prstGeom prst="rect">
              <a:avLst/>
            </a:prstGeom>
            <a:solidFill>
              <a:srgbClr val="1A35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67" name="Rectangle 404"/>
            <p:cNvSpPr>
              <a:spLocks noChangeArrowheads="1"/>
            </p:cNvSpPr>
            <p:nvPr/>
          </p:nvSpPr>
          <p:spPr bwMode="auto">
            <a:xfrm>
              <a:off x="1811" y="3227"/>
              <a:ext cx="564" cy="8"/>
            </a:xfrm>
            <a:prstGeom prst="rect">
              <a:avLst/>
            </a:prstGeom>
            <a:solidFill>
              <a:srgbClr val="1A3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68" name="Rectangle 405"/>
            <p:cNvSpPr>
              <a:spLocks noChangeArrowheads="1"/>
            </p:cNvSpPr>
            <p:nvPr/>
          </p:nvSpPr>
          <p:spPr bwMode="auto">
            <a:xfrm>
              <a:off x="1811" y="3235"/>
              <a:ext cx="564" cy="9"/>
            </a:xfrm>
            <a:prstGeom prst="rect">
              <a:avLst/>
            </a:prstGeom>
            <a:solidFill>
              <a:srgbClr val="1A3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69" name="Rectangle 406"/>
            <p:cNvSpPr>
              <a:spLocks noChangeArrowheads="1"/>
            </p:cNvSpPr>
            <p:nvPr/>
          </p:nvSpPr>
          <p:spPr bwMode="auto">
            <a:xfrm>
              <a:off x="1811" y="3244"/>
              <a:ext cx="564" cy="9"/>
            </a:xfrm>
            <a:prstGeom prst="rect">
              <a:avLst/>
            </a:prstGeom>
            <a:solidFill>
              <a:srgbClr val="1934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70" name="Rectangle 407"/>
            <p:cNvSpPr>
              <a:spLocks noChangeArrowheads="1"/>
            </p:cNvSpPr>
            <p:nvPr/>
          </p:nvSpPr>
          <p:spPr bwMode="auto">
            <a:xfrm>
              <a:off x="1811" y="3253"/>
              <a:ext cx="564" cy="8"/>
            </a:xfrm>
            <a:prstGeom prst="rect">
              <a:avLst/>
            </a:prstGeom>
            <a:solidFill>
              <a:srgbClr val="1934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71" name="Rectangle 408"/>
            <p:cNvSpPr>
              <a:spLocks noChangeArrowheads="1"/>
            </p:cNvSpPr>
            <p:nvPr/>
          </p:nvSpPr>
          <p:spPr bwMode="auto">
            <a:xfrm>
              <a:off x="1811" y="3261"/>
              <a:ext cx="564" cy="9"/>
            </a:xfrm>
            <a:prstGeom prst="rect">
              <a:avLst/>
            </a:prstGeom>
            <a:solidFill>
              <a:srgbClr val="1933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72" name="Rectangle 409"/>
            <p:cNvSpPr>
              <a:spLocks noChangeArrowheads="1"/>
            </p:cNvSpPr>
            <p:nvPr/>
          </p:nvSpPr>
          <p:spPr bwMode="auto">
            <a:xfrm>
              <a:off x="1811" y="3270"/>
              <a:ext cx="564" cy="8"/>
            </a:xfrm>
            <a:prstGeom prst="rect">
              <a:avLst/>
            </a:prstGeom>
            <a:solidFill>
              <a:srgbClr val="1933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73" name="Rectangle 410"/>
            <p:cNvSpPr>
              <a:spLocks noChangeArrowheads="1"/>
            </p:cNvSpPr>
            <p:nvPr/>
          </p:nvSpPr>
          <p:spPr bwMode="auto">
            <a:xfrm>
              <a:off x="1811" y="3278"/>
              <a:ext cx="564" cy="9"/>
            </a:xfrm>
            <a:prstGeom prst="rect">
              <a:avLst/>
            </a:prstGeom>
            <a:solidFill>
              <a:srgbClr val="193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74" name="Rectangle 411"/>
            <p:cNvSpPr>
              <a:spLocks noChangeArrowheads="1"/>
            </p:cNvSpPr>
            <p:nvPr/>
          </p:nvSpPr>
          <p:spPr bwMode="auto">
            <a:xfrm>
              <a:off x="1811" y="3287"/>
              <a:ext cx="564" cy="9"/>
            </a:xfrm>
            <a:prstGeom prst="rect">
              <a:avLst/>
            </a:prstGeom>
            <a:solidFill>
              <a:srgbClr val="1932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75" name="Rectangle 412"/>
            <p:cNvSpPr>
              <a:spLocks noChangeArrowheads="1"/>
            </p:cNvSpPr>
            <p:nvPr/>
          </p:nvSpPr>
          <p:spPr bwMode="auto">
            <a:xfrm>
              <a:off x="1811" y="3296"/>
              <a:ext cx="564" cy="8"/>
            </a:xfrm>
            <a:prstGeom prst="rect">
              <a:avLst/>
            </a:prstGeom>
            <a:solidFill>
              <a:srgbClr val="1832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76" name="Rectangle 413"/>
            <p:cNvSpPr>
              <a:spLocks noChangeArrowheads="1"/>
            </p:cNvSpPr>
            <p:nvPr/>
          </p:nvSpPr>
          <p:spPr bwMode="auto">
            <a:xfrm>
              <a:off x="1811" y="3304"/>
              <a:ext cx="564" cy="9"/>
            </a:xfrm>
            <a:prstGeom prst="rect">
              <a:avLst/>
            </a:prstGeom>
            <a:solidFill>
              <a:srgbClr val="1832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77" name="Rectangle 414"/>
            <p:cNvSpPr>
              <a:spLocks noChangeArrowheads="1"/>
            </p:cNvSpPr>
            <p:nvPr/>
          </p:nvSpPr>
          <p:spPr bwMode="auto">
            <a:xfrm>
              <a:off x="1811" y="3313"/>
              <a:ext cx="564" cy="9"/>
            </a:xfrm>
            <a:prstGeom prst="rect">
              <a:avLst/>
            </a:prstGeom>
            <a:solidFill>
              <a:srgbClr val="183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78" name="Rectangle 415"/>
            <p:cNvSpPr>
              <a:spLocks noChangeArrowheads="1"/>
            </p:cNvSpPr>
            <p:nvPr/>
          </p:nvSpPr>
          <p:spPr bwMode="auto">
            <a:xfrm>
              <a:off x="1811" y="3322"/>
              <a:ext cx="564" cy="8"/>
            </a:xfrm>
            <a:prstGeom prst="rect">
              <a:avLst/>
            </a:prstGeom>
            <a:solidFill>
              <a:srgbClr val="1831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79" name="Rectangle 416"/>
            <p:cNvSpPr>
              <a:spLocks noChangeArrowheads="1"/>
            </p:cNvSpPr>
            <p:nvPr/>
          </p:nvSpPr>
          <p:spPr bwMode="auto">
            <a:xfrm>
              <a:off x="1811" y="3330"/>
              <a:ext cx="564" cy="9"/>
            </a:xfrm>
            <a:prstGeom prst="rect">
              <a:avLst/>
            </a:prstGeom>
            <a:solidFill>
              <a:srgbClr val="1831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80" name="Rectangle 417"/>
            <p:cNvSpPr>
              <a:spLocks noChangeArrowheads="1"/>
            </p:cNvSpPr>
            <p:nvPr/>
          </p:nvSpPr>
          <p:spPr bwMode="auto">
            <a:xfrm>
              <a:off x="1811" y="3339"/>
              <a:ext cx="564" cy="8"/>
            </a:xfrm>
            <a:prstGeom prst="rect">
              <a:avLst/>
            </a:prstGeom>
            <a:solidFill>
              <a:srgbClr val="183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81" name="Rectangle 418"/>
            <p:cNvSpPr>
              <a:spLocks noChangeArrowheads="1"/>
            </p:cNvSpPr>
            <p:nvPr/>
          </p:nvSpPr>
          <p:spPr bwMode="auto">
            <a:xfrm>
              <a:off x="1811" y="3347"/>
              <a:ext cx="564" cy="9"/>
            </a:xfrm>
            <a:prstGeom prst="rect">
              <a:avLst/>
            </a:prstGeom>
            <a:solidFill>
              <a:srgbClr val="1730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82" name="Rectangle 419"/>
            <p:cNvSpPr>
              <a:spLocks noChangeArrowheads="1"/>
            </p:cNvSpPr>
            <p:nvPr/>
          </p:nvSpPr>
          <p:spPr bwMode="auto">
            <a:xfrm>
              <a:off x="1811" y="3356"/>
              <a:ext cx="564" cy="9"/>
            </a:xfrm>
            <a:prstGeom prst="rect">
              <a:avLst/>
            </a:prstGeom>
            <a:solidFill>
              <a:srgbClr val="1730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83" name="Rectangle 420"/>
            <p:cNvSpPr>
              <a:spLocks noChangeArrowheads="1"/>
            </p:cNvSpPr>
            <p:nvPr/>
          </p:nvSpPr>
          <p:spPr bwMode="auto">
            <a:xfrm>
              <a:off x="1811" y="3365"/>
              <a:ext cx="564" cy="8"/>
            </a:xfrm>
            <a:prstGeom prst="rect">
              <a:avLst/>
            </a:prstGeom>
            <a:solidFill>
              <a:srgbClr val="173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84" name="Rectangle 421"/>
            <p:cNvSpPr>
              <a:spLocks noChangeArrowheads="1"/>
            </p:cNvSpPr>
            <p:nvPr/>
          </p:nvSpPr>
          <p:spPr bwMode="auto">
            <a:xfrm>
              <a:off x="1811" y="3373"/>
              <a:ext cx="564" cy="9"/>
            </a:xfrm>
            <a:prstGeom prst="rect">
              <a:avLst/>
            </a:prstGeom>
            <a:solidFill>
              <a:srgbClr val="173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85" name="Rectangle 422"/>
            <p:cNvSpPr>
              <a:spLocks noChangeArrowheads="1"/>
            </p:cNvSpPr>
            <p:nvPr/>
          </p:nvSpPr>
          <p:spPr bwMode="auto">
            <a:xfrm>
              <a:off x="1811" y="3382"/>
              <a:ext cx="564" cy="8"/>
            </a:xfrm>
            <a:prstGeom prst="rect">
              <a:avLst/>
            </a:prstGeom>
            <a:solidFill>
              <a:srgbClr val="173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86" name="Rectangle 423"/>
            <p:cNvSpPr>
              <a:spLocks noChangeArrowheads="1"/>
            </p:cNvSpPr>
            <p:nvPr/>
          </p:nvSpPr>
          <p:spPr bwMode="auto">
            <a:xfrm>
              <a:off x="1811" y="3390"/>
              <a:ext cx="564" cy="9"/>
            </a:xfrm>
            <a:prstGeom prst="rect">
              <a:avLst/>
            </a:prstGeom>
            <a:solidFill>
              <a:srgbClr val="172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87" name="Rectangle 424"/>
            <p:cNvSpPr>
              <a:spLocks noChangeArrowheads="1"/>
            </p:cNvSpPr>
            <p:nvPr/>
          </p:nvSpPr>
          <p:spPr bwMode="auto">
            <a:xfrm>
              <a:off x="1811" y="3399"/>
              <a:ext cx="564" cy="9"/>
            </a:xfrm>
            <a:prstGeom prst="rect">
              <a:avLst/>
            </a:prstGeom>
            <a:solidFill>
              <a:srgbClr val="172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88" name="Rectangle 425"/>
            <p:cNvSpPr>
              <a:spLocks noChangeArrowheads="1"/>
            </p:cNvSpPr>
            <p:nvPr/>
          </p:nvSpPr>
          <p:spPr bwMode="auto">
            <a:xfrm>
              <a:off x="1811" y="3408"/>
              <a:ext cx="564" cy="8"/>
            </a:xfrm>
            <a:prstGeom prst="rect">
              <a:avLst/>
            </a:prstGeom>
            <a:solidFill>
              <a:srgbClr val="172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89" name="Rectangle 426"/>
            <p:cNvSpPr>
              <a:spLocks noChangeArrowheads="1"/>
            </p:cNvSpPr>
            <p:nvPr/>
          </p:nvSpPr>
          <p:spPr bwMode="auto">
            <a:xfrm>
              <a:off x="1811" y="3416"/>
              <a:ext cx="564" cy="9"/>
            </a:xfrm>
            <a:prstGeom prst="rect">
              <a:avLst/>
            </a:prstGeom>
            <a:solidFill>
              <a:srgbClr val="172F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90" name="Rectangle 427"/>
            <p:cNvSpPr>
              <a:spLocks noChangeArrowheads="1"/>
            </p:cNvSpPr>
            <p:nvPr/>
          </p:nvSpPr>
          <p:spPr bwMode="auto">
            <a:xfrm>
              <a:off x="1811" y="3425"/>
              <a:ext cx="564" cy="8"/>
            </a:xfrm>
            <a:prstGeom prst="rect">
              <a:avLst/>
            </a:prstGeom>
            <a:solidFill>
              <a:srgbClr val="172F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91" name="Rectangle 428"/>
            <p:cNvSpPr>
              <a:spLocks noChangeArrowheads="1"/>
            </p:cNvSpPr>
            <p:nvPr/>
          </p:nvSpPr>
          <p:spPr bwMode="auto">
            <a:xfrm>
              <a:off x="1811" y="3433"/>
              <a:ext cx="564" cy="9"/>
            </a:xfrm>
            <a:prstGeom prst="rect">
              <a:avLst/>
            </a:prstGeom>
            <a:solidFill>
              <a:srgbClr val="172F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87" name="Rectangle 429"/>
          <p:cNvSpPr>
            <a:spLocks noChangeArrowheads="1"/>
          </p:cNvSpPr>
          <p:nvPr/>
        </p:nvSpPr>
        <p:spPr bwMode="auto">
          <a:xfrm>
            <a:off x="2874963" y="3575050"/>
            <a:ext cx="895350" cy="1889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288" name="Group 430"/>
          <p:cNvGrpSpPr>
            <a:grpSpLocks/>
          </p:cNvGrpSpPr>
          <p:nvPr/>
        </p:nvGrpSpPr>
        <p:grpSpPr bwMode="auto">
          <a:xfrm>
            <a:off x="6010275" y="2606675"/>
            <a:ext cx="896938" cy="2857500"/>
            <a:chOff x="3786" y="1642"/>
            <a:chExt cx="565" cy="1800"/>
          </a:xfrm>
        </p:grpSpPr>
        <p:sp>
          <p:nvSpPr>
            <p:cNvPr id="54416" name="Rectangle 431"/>
            <p:cNvSpPr>
              <a:spLocks noChangeArrowheads="1"/>
            </p:cNvSpPr>
            <p:nvPr/>
          </p:nvSpPr>
          <p:spPr bwMode="auto">
            <a:xfrm>
              <a:off x="3786" y="1642"/>
              <a:ext cx="565" cy="1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7" name="Rectangle 432"/>
            <p:cNvSpPr>
              <a:spLocks noChangeArrowheads="1"/>
            </p:cNvSpPr>
            <p:nvPr/>
          </p:nvSpPr>
          <p:spPr bwMode="auto">
            <a:xfrm>
              <a:off x="3786" y="1656"/>
              <a:ext cx="565" cy="12"/>
            </a:xfrm>
            <a:prstGeom prst="rect">
              <a:avLst/>
            </a:prstGeom>
            <a:solidFill>
              <a:srgbClr val="3265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8" name="Rectangle 433"/>
            <p:cNvSpPr>
              <a:spLocks noChangeArrowheads="1"/>
            </p:cNvSpPr>
            <p:nvPr/>
          </p:nvSpPr>
          <p:spPr bwMode="auto">
            <a:xfrm>
              <a:off x="3786" y="1668"/>
              <a:ext cx="565" cy="13"/>
            </a:xfrm>
            <a:prstGeom prst="rect">
              <a:avLst/>
            </a:prstGeom>
            <a:solidFill>
              <a:srgbClr val="3265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9" name="Rectangle 434"/>
            <p:cNvSpPr>
              <a:spLocks noChangeArrowheads="1"/>
            </p:cNvSpPr>
            <p:nvPr/>
          </p:nvSpPr>
          <p:spPr bwMode="auto">
            <a:xfrm>
              <a:off x="3786" y="1681"/>
              <a:ext cx="565" cy="14"/>
            </a:xfrm>
            <a:prstGeom prst="rect">
              <a:avLst/>
            </a:prstGeom>
            <a:solidFill>
              <a:srgbClr val="3265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0" name="Rectangle 435"/>
            <p:cNvSpPr>
              <a:spLocks noChangeArrowheads="1"/>
            </p:cNvSpPr>
            <p:nvPr/>
          </p:nvSpPr>
          <p:spPr bwMode="auto">
            <a:xfrm>
              <a:off x="3786" y="1695"/>
              <a:ext cx="565" cy="12"/>
            </a:xfrm>
            <a:prstGeom prst="rect">
              <a:avLst/>
            </a:prstGeom>
            <a:solidFill>
              <a:srgbClr val="3265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1" name="Rectangle 436"/>
            <p:cNvSpPr>
              <a:spLocks noChangeArrowheads="1"/>
            </p:cNvSpPr>
            <p:nvPr/>
          </p:nvSpPr>
          <p:spPr bwMode="auto">
            <a:xfrm>
              <a:off x="3786" y="1707"/>
              <a:ext cx="565" cy="14"/>
            </a:xfrm>
            <a:prstGeom prst="rect">
              <a:avLst/>
            </a:prstGeom>
            <a:solidFill>
              <a:srgbClr val="3265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2" name="Rectangle 437"/>
            <p:cNvSpPr>
              <a:spLocks noChangeArrowheads="1"/>
            </p:cNvSpPr>
            <p:nvPr/>
          </p:nvSpPr>
          <p:spPr bwMode="auto">
            <a:xfrm>
              <a:off x="3786" y="1721"/>
              <a:ext cx="565" cy="12"/>
            </a:xfrm>
            <a:prstGeom prst="rect">
              <a:avLst/>
            </a:prstGeom>
            <a:solidFill>
              <a:srgbClr val="3265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3" name="Rectangle 438"/>
            <p:cNvSpPr>
              <a:spLocks noChangeArrowheads="1"/>
            </p:cNvSpPr>
            <p:nvPr/>
          </p:nvSpPr>
          <p:spPr bwMode="auto">
            <a:xfrm>
              <a:off x="3786" y="1733"/>
              <a:ext cx="565" cy="13"/>
            </a:xfrm>
            <a:prstGeom prst="rect">
              <a:avLst/>
            </a:prstGeom>
            <a:solidFill>
              <a:srgbClr val="3265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4" name="Rectangle 439"/>
            <p:cNvSpPr>
              <a:spLocks noChangeArrowheads="1"/>
            </p:cNvSpPr>
            <p:nvPr/>
          </p:nvSpPr>
          <p:spPr bwMode="auto">
            <a:xfrm>
              <a:off x="3786" y="1746"/>
              <a:ext cx="565" cy="14"/>
            </a:xfrm>
            <a:prstGeom prst="rect">
              <a:avLst/>
            </a:prstGeom>
            <a:solidFill>
              <a:srgbClr val="3265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5" name="Rectangle 440"/>
            <p:cNvSpPr>
              <a:spLocks noChangeArrowheads="1"/>
            </p:cNvSpPr>
            <p:nvPr/>
          </p:nvSpPr>
          <p:spPr bwMode="auto">
            <a:xfrm>
              <a:off x="3786" y="1760"/>
              <a:ext cx="565" cy="12"/>
            </a:xfrm>
            <a:prstGeom prst="rect">
              <a:avLst/>
            </a:prstGeom>
            <a:solidFill>
              <a:srgbClr val="3265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6" name="Rectangle 441"/>
            <p:cNvSpPr>
              <a:spLocks noChangeArrowheads="1"/>
            </p:cNvSpPr>
            <p:nvPr/>
          </p:nvSpPr>
          <p:spPr bwMode="auto">
            <a:xfrm>
              <a:off x="3786" y="1772"/>
              <a:ext cx="565" cy="14"/>
            </a:xfrm>
            <a:prstGeom prst="rect">
              <a:avLst/>
            </a:prstGeom>
            <a:solidFill>
              <a:srgbClr val="3265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7" name="Rectangle 442"/>
            <p:cNvSpPr>
              <a:spLocks noChangeArrowheads="1"/>
            </p:cNvSpPr>
            <p:nvPr/>
          </p:nvSpPr>
          <p:spPr bwMode="auto">
            <a:xfrm>
              <a:off x="3786" y="1786"/>
              <a:ext cx="565" cy="13"/>
            </a:xfrm>
            <a:prstGeom prst="rect">
              <a:avLst/>
            </a:prstGeom>
            <a:solidFill>
              <a:srgbClr val="3264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8" name="Rectangle 443"/>
            <p:cNvSpPr>
              <a:spLocks noChangeArrowheads="1"/>
            </p:cNvSpPr>
            <p:nvPr/>
          </p:nvSpPr>
          <p:spPr bwMode="auto">
            <a:xfrm>
              <a:off x="3786" y="1799"/>
              <a:ext cx="565" cy="13"/>
            </a:xfrm>
            <a:prstGeom prst="rect">
              <a:avLst/>
            </a:prstGeom>
            <a:solidFill>
              <a:srgbClr val="3264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29" name="Rectangle 444"/>
            <p:cNvSpPr>
              <a:spLocks noChangeArrowheads="1"/>
            </p:cNvSpPr>
            <p:nvPr/>
          </p:nvSpPr>
          <p:spPr bwMode="auto">
            <a:xfrm>
              <a:off x="3786" y="1812"/>
              <a:ext cx="565" cy="13"/>
            </a:xfrm>
            <a:prstGeom prst="rect">
              <a:avLst/>
            </a:prstGeom>
            <a:solidFill>
              <a:srgbClr val="3264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0" name="Rectangle 445"/>
            <p:cNvSpPr>
              <a:spLocks noChangeArrowheads="1"/>
            </p:cNvSpPr>
            <p:nvPr/>
          </p:nvSpPr>
          <p:spPr bwMode="auto">
            <a:xfrm>
              <a:off x="3786" y="1825"/>
              <a:ext cx="565" cy="12"/>
            </a:xfrm>
            <a:prstGeom prst="rect">
              <a:avLst/>
            </a:prstGeom>
            <a:solidFill>
              <a:srgbClr val="3264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1" name="Rectangle 446"/>
            <p:cNvSpPr>
              <a:spLocks noChangeArrowheads="1"/>
            </p:cNvSpPr>
            <p:nvPr/>
          </p:nvSpPr>
          <p:spPr bwMode="auto">
            <a:xfrm>
              <a:off x="3786" y="1837"/>
              <a:ext cx="565" cy="14"/>
            </a:xfrm>
            <a:prstGeom prst="rect">
              <a:avLst/>
            </a:prstGeom>
            <a:solidFill>
              <a:srgbClr val="3264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2" name="Rectangle 447"/>
            <p:cNvSpPr>
              <a:spLocks noChangeArrowheads="1"/>
            </p:cNvSpPr>
            <p:nvPr/>
          </p:nvSpPr>
          <p:spPr bwMode="auto">
            <a:xfrm>
              <a:off x="3786" y="1851"/>
              <a:ext cx="565" cy="13"/>
            </a:xfrm>
            <a:prstGeom prst="rect">
              <a:avLst/>
            </a:prstGeom>
            <a:solidFill>
              <a:srgbClr val="3264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3" name="Rectangle 448"/>
            <p:cNvSpPr>
              <a:spLocks noChangeArrowheads="1"/>
            </p:cNvSpPr>
            <p:nvPr/>
          </p:nvSpPr>
          <p:spPr bwMode="auto">
            <a:xfrm>
              <a:off x="3786" y="1864"/>
              <a:ext cx="565" cy="13"/>
            </a:xfrm>
            <a:prstGeom prst="rect">
              <a:avLst/>
            </a:prstGeom>
            <a:solidFill>
              <a:srgbClr val="3264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4" name="Rectangle 449"/>
            <p:cNvSpPr>
              <a:spLocks noChangeArrowheads="1"/>
            </p:cNvSpPr>
            <p:nvPr/>
          </p:nvSpPr>
          <p:spPr bwMode="auto">
            <a:xfrm>
              <a:off x="3786" y="1877"/>
              <a:ext cx="565" cy="13"/>
            </a:xfrm>
            <a:prstGeom prst="rect">
              <a:avLst/>
            </a:prstGeom>
            <a:solidFill>
              <a:srgbClr val="3163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5" name="Rectangle 450"/>
            <p:cNvSpPr>
              <a:spLocks noChangeArrowheads="1"/>
            </p:cNvSpPr>
            <p:nvPr/>
          </p:nvSpPr>
          <p:spPr bwMode="auto">
            <a:xfrm>
              <a:off x="3786" y="1890"/>
              <a:ext cx="565" cy="13"/>
            </a:xfrm>
            <a:prstGeom prst="rect">
              <a:avLst/>
            </a:prstGeom>
            <a:solidFill>
              <a:srgbClr val="3163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6" name="Rectangle 451"/>
            <p:cNvSpPr>
              <a:spLocks noChangeArrowheads="1"/>
            </p:cNvSpPr>
            <p:nvPr/>
          </p:nvSpPr>
          <p:spPr bwMode="auto">
            <a:xfrm>
              <a:off x="3786" y="1903"/>
              <a:ext cx="565" cy="13"/>
            </a:xfrm>
            <a:prstGeom prst="rect">
              <a:avLst/>
            </a:prstGeom>
            <a:solidFill>
              <a:srgbClr val="3163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7" name="Rectangle 452"/>
            <p:cNvSpPr>
              <a:spLocks noChangeArrowheads="1"/>
            </p:cNvSpPr>
            <p:nvPr/>
          </p:nvSpPr>
          <p:spPr bwMode="auto">
            <a:xfrm>
              <a:off x="3786" y="1916"/>
              <a:ext cx="565" cy="13"/>
            </a:xfrm>
            <a:prstGeom prst="rect">
              <a:avLst/>
            </a:prstGeom>
            <a:solidFill>
              <a:srgbClr val="3163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8" name="Rectangle 453"/>
            <p:cNvSpPr>
              <a:spLocks noChangeArrowheads="1"/>
            </p:cNvSpPr>
            <p:nvPr/>
          </p:nvSpPr>
          <p:spPr bwMode="auto">
            <a:xfrm>
              <a:off x="3786" y="1929"/>
              <a:ext cx="565" cy="14"/>
            </a:xfrm>
            <a:prstGeom prst="rect">
              <a:avLst/>
            </a:prstGeom>
            <a:solidFill>
              <a:srgbClr val="3163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39" name="Rectangle 454"/>
            <p:cNvSpPr>
              <a:spLocks noChangeArrowheads="1"/>
            </p:cNvSpPr>
            <p:nvPr/>
          </p:nvSpPr>
          <p:spPr bwMode="auto">
            <a:xfrm>
              <a:off x="3786" y="1943"/>
              <a:ext cx="565" cy="12"/>
            </a:xfrm>
            <a:prstGeom prst="rect">
              <a:avLst/>
            </a:prstGeom>
            <a:solidFill>
              <a:srgbClr val="3163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0" name="Rectangle 455"/>
            <p:cNvSpPr>
              <a:spLocks noChangeArrowheads="1"/>
            </p:cNvSpPr>
            <p:nvPr/>
          </p:nvSpPr>
          <p:spPr bwMode="auto">
            <a:xfrm>
              <a:off x="3786" y="1955"/>
              <a:ext cx="565" cy="13"/>
            </a:xfrm>
            <a:prstGeom prst="rect">
              <a:avLst/>
            </a:prstGeom>
            <a:solidFill>
              <a:srgbClr val="3162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1" name="Rectangle 456"/>
            <p:cNvSpPr>
              <a:spLocks noChangeArrowheads="1"/>
            </p:cNvSpPr>
            <p:nvPr/>
          </p:nvSpPr>
          <p:spPr bwMode="auto">
            <a:xfrm>
              <a:off x="3786" y="1968"/>
              <a:ext cx="565" cy="13"/>
            </a:xfrm>
            <a:prstGeom prst="rect">
              <a:avLst/>
            </a:prstGeom>
            <a:solidFill>
              <a:srgbClr val="3162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2" name="Rectangle 457"/>
            <p:cNvSpPr>
              <a:spLocks noChangeArrowheads="1"/>
            </p:cNvSpPr>
            <p:nvPr/>
          </p:nvSpPr>
          <p:spPr bwMode="auto">
            <a:xfrm>
              <a:off x="3786" y="1981"/>
              <a:ext cx="565" cy="13"/>
            </a:xfrm>
            <a:prstGeom prst="rect">
              <a:avLst/>
            </a:prstGeom>
            <a:solidFill>
              <a:srgbClr val="3162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3" name="Rectangle 458"/>
            <p:cNvSpPr>
              <a:spLocks noChangeArrowheads="1"/>
            </p:cNvSpPr>
            <p:nvPr/>
          </p:nvSpPr>
          <p:spPr bwMode="auto">
            <a:xfrm>
              <a:off x="3786" y="1994"/>
              <a:ext cx="565" cy="14"/>
            </a:xfrm>
            <a:prstGeom prst="rect">
              <a:avLst/>
            </a:prstGeom>
            <a:solidFill>
              <a:srgbClr val="3062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4" name="Rectangle 459"/>
            <p:cNvSpPr>
              <a:spLocks noChangeArrowheads="1"/>
            </p:cNvSpPr>
            <p:nvPr/>
          </p:nvSpPr>
          <p:spPr bwMode="auto">
            <a:xfrm>
              <a:off x="3786" y="2008"/>
              <a:ext cx="565" cy="12"/>
            </a:xfrm>
            <a:prstGeom prst="rect">
              <a:avLst/>
            </a:prstGeom>
            <a:solidFill>
              <a:srgbClr val="3061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5" name="Rectangle 460"/>
            <p:cNvSpPr>
              <a:spLocks noChangeArrowheads="1"/>
            </p:cNvSpPr>
            <p:nvPr/>
          </p:nvSpPr>
          <p:spPr bwMode="auto">
            <a:xfrm>
              <a:off x="3786" y="2020"/>
              <a:ext cx="565" cy="14"/>
            </a:xfrm>
            <a:prstGeom prst="rect">
              <a:avLst/>
            </a:prstGeom>
            <a:solidFill>
              <a:srgbClr val="3061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6" name="Rectangle 461"/>
            <p:cNvSpPr>
              <a:spLocks noChangeArrowheads="1"/>
            </p:cNvSpPr>
            <p:nvPr/>
          </p:nvSpPr>
          <p:spPr bwMode="auto">
            <a:xfrm>
              <a:off x="3786" y="2034"/>
              <a:ext cx="565" cy="13"/>
            </a:xfrm>
            <a:prstGeom prst="rect">
              <a:avLst/>
            </a:prstGeom>
            <a:solidFill>
              <a:srgbClr val="3061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7" name="Rectangle 462"/>
            <p:cNvSpPr>
              <a:spLocks noChangeArrowheads="1"/>
            </p:cNvSpPr>
            <p:nvPr/>
          </p:nvSpPr>
          <p:spPr bwMode="auto">
            <a:xfrm>
              <a:off x="3786" y="2047"/>
              <a:ext cx="565" cy="12"/>
            </a:xfrm>
            <a:prstGeom prst="rect">
              <a:avLst/>
            </a:prstGeom>
            <a:solidFill>
              <a:srgbClr val="306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8" name="Rectangle 463"/>
            <p:cNvSpPr>
              <a:spLocks noChangeArrowheads="1"/>
            </p:cNvSpPr>
            <p:nvPr/>
          </p:nvSpPr>
          <p:spPr bwMode="auto">
            <a:xfrm>
              <a:off x="3786" y="2059"/>
              <a:ext cx="565" cy="14"/>
            </a:xfrm>
            <a:prstGeom prst="rect">
              <a:avLst/>
            </a:prstGeom>
            <a:solidFill>
              <a:srgbClr val="3060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9" name="Rectangle 464"/>
            <p:cNvSpPr>
              <a:spLocks noChangeArrowheads="1"/>
            </p:cNvSpPr>
            <p:nvPr/>
          </p:nvSpPr>
          <p:spPr bwMode="auto">
            <a:xfrm>
              <a:off x="3786" y="2073"/>
              <a:ext cx="565" cy="12"/>
            </a:xfrm>
            <a:prstGeom prst="rect">
              <a:avLst/>
            </a:prstGeom>
            <a:solidFill>
              <a:srgbClr val="3060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0" name="Rectangle 465"/>
            <p:cNvSpPr>
              <a:spLocks noChangeArrowheads="1"/>
            </p:cNvSpPr>
            <p:nvPr/>
          </p:nvSpPr>
          <p:spPr bwMode="auto">
            <a:xfrm>
              <a:off x="3786" y="2085"/>
              <a:ext cx="565" cy="14"/>
            </a:xfrm>
            <a:prstGeom prst="rect">
              <a:avLst/>
            </a:prstGeom>
            <a:solidFill>
              <a:srgbClr val="2F6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1" name="Rectangle 466"/>
            <p:cNvSpPr>
              <a:spLocks noChangeArrowheads="1"/>
            </p:cNvSpPr>
            <p:nvPr/>
          </p:nvSpPr>
          <p:spPr bwMode="auto">
            <a:xfrm>
              <a:off x="3786" y="2099"/>
              <a:ext cx="565" cy="13"/>
            </a:xfrm>
            <a:prstGeom prst="rect">
              <a:avLst/>
            </a:prstGeom>
            <a:solidFill>
              <a:srgbClr val="2F5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2" name="Rectangle 467"/>
            <p:cNvSpPr>
              <a:spLocks noChangeArrowheads="1"/>
            </p:cNvSpPr>
            <p:nvPr/>
          </p:nvSpPr>
          <p:spPr bwMode="auto">
            <a:xfrm>
              <a:off x="3786" y="2112"/>
              <a:ext cx="565" cy="12"/>
            </a:xfrm>
            <a:prstGeom prst="rect">
              <a:avLst/>
            </a:prstGeom>
            <a:solidFill>
              <a:srgbClr val="2F5F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3" name="Rectangle 468"/>
            <p:cNvSpPr>
              <a:spLocks noChangeArrowheads="1"/>
            </p:cNvSpPr>
            <p:nvPr/>
          </p:nvSpPr>
          <p:spPr bwMode="auto">
            <a:xfrm>
              <a:off x="3786" y="2124"/>
              <a:ext cx="565" cy="14"/>
            </a:xfrm>
            <a:prstGeom prst="rect">
              <a:avLst/>
            </a:prstGeom>
            <a:solidFill>
              <a:srgbClr val="2F5F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4" name="Rectangle 469"/>
            <p:cNvSpPr>
              <a:spLocks noChangeArrowheads="1"/>
            </p:cNvSpPr>
            <p:nvPr/>
          </p:nvSpPr>
          <p:spPr bwMode="auto">
            <a:xfrm>
              <a:off x="3786" y="2138"/>
              <a:ext cx="565" cy="13"/>
            </a:xfrm>
            <a:prstGeom prst="rect">
              <a:avLst/>
            </a:prstGeom>
            <a:solidFill>
              <a:srgbClr val="2F5E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5" name="Rectangle 470"/>
            <p:cNvSpPr>
              <a:spLocks noChangeArrowheads="1"/>
            </p:cNvSpPr>
            <p:nvPr/>
          </p:nvSpPr>
          <p:spPr bwMode="auto">
            <a:xfrm>
              <a:off x="3786" y="2151"/>
              <a:ext cx="565" cy="13"/>
            </a:xfrm>
            <a:prstGeom prst="rect">
              <a:avLst/>
            </a:prstGeom>
            <a:solidFill>
              <a:srgbClr val="2F5E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6" name="Rectangle 471"/>
            <p:cNvSpPr>
              <a:spLocks noChangeArrowheads="1"/>
            </p:cNvSpPr>
            <p:nvPr/>
          </p:nvSpPr>
          <p:spPr bwMode="auto">
            <a:xfrm>
              <a:off x="3786" y="2164"/>
              <a:ext cx="565" cy="13"/>
            </a:xfrm>
            <a:prstGeom prst="rect">
              <a:avLst/>
            </a:prstGeom>
            <a:solidFill>
              <a:srgbClr val="2E5E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7" name="Rectangle 472"/>
            <p:cNvSpPr>
              <a:spLocks noChangeArrowheads="1"/>
            </p:cNvSpPr>
            <p:nvPr/>
          </p:nvSpPr>
          <p:spPr bwMode="auto">
            <a:xfrm>
              <a:off x="3786" y="2177"/>
              <a:ext cx="565" cy="13"/>
            </a:xfrm>
            <a:prstGeom prst="rect">
              <a:avLst/>
            </a:prstGeom>
            <a:solidFill>
              <a:srgbClr val="2E5D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8" name="Rectangle 473"/>
            <p:cNvSpPr>
              <a:spLocks noChangeArrowheads="1"/>
            </p:cNvSpPr>
            <p:nvPr/>
          </p:nvSpPr>
          <p:spPr bwMode="auto">
            <a:xfrm>
              <a:off x="3786" y="2190"/>
              <a:ext cx="565" cy="13"/>
            </a:xfrm>
            <a:prstGeom prst="rect">
              <a:avLst/>
            </a:prstGeom>
            <a:solidFill>
              <a:srgbClr val="2E5D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9" name="Rectangle 474"/>
            <p:cNvSpPr>
              <a:spLocks noChangeArrowheads="1"/>
            </p:cNvSpPr>
            <p:nvPr/>
          </p:nvSpPr>
          <p:spPr bwMode="auto">
            <a:xfrm>
              <a:off x="3786" y="2203"/>
              <a:ext cx="565" cy="13"/>
            </a:xfrm>
            <a:prstGeom prst="rect">
              <a:avLst/>
            </a:prstGeom>
            <a:solidFill>
              <a:srgbClr val="2E5C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0" name="Rectangle 475"/>
            <p:cNvSpPr>
              <a:spLocks noChangeArrowheads="1"/>
            </p:cNvSpPr>
            <p:nvPr/>
          </p:nvSpPr>
          <p:spPr bwMode="auto">
            <a:xfrm>
              <a:off x="3786" y="2216"/>
              <a:ext cx="565" cy="13"/>
            </a:xfrm>
            <a:prstGeom prst="rect">
              <a:avLst/>
            </a:prstGeom>
            <a:solidFill>
              <a:srgbClr val="2E5C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1" name="Rectangle 476"/>
            <p:cNvSpPr>
              <a:spLocks noChangeArrowheads="1"/>
            </p:cNvSpPr>
            <p:nvPr/>
          </p:nvSpPr>
          <p:spPr bwMode="auto">
            <a:xfrm>
              <a:off x="3786" y="2229"/>
              <a:ext cx="565" cy="13"/>
            </a:xfrm>
            <a:prstGeom prst="rect">
              <a:avLst/>
            </a:prstGeom>
            <a:solidFill>
              <a:srgbClr val="2D5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2" name="Rectangle 477"/>
            <p:cNvSpPr>
              <a:spLocks noChangeArrowheads="1"/>
            </p:cNvSpPr>
            <p:nvPr/>
          </p:nvSpPr>
          <p:spPr bwMode="auto">
            <a:xfrm>
              <a:off x="3786" y="2242"/>
              <a:ext cx="565" cy="14"/>
            </a:xfrm>
            <a:prstGeom prst="rect">
              <a:avLst/>
            </a:prstGeom>
            <a:solidFill>
              <a:srgbClr val="2D5B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3" name="Rectangle 478"/>
            <p:cNvSpPr>
              <a:spLocks noChangeArrowheads="1"/>
            </p:cNvSpPr>
            <p:nvPr/>
          </p:nvSpPr>
          <p:spPr bwMode="auto">
            <a:xfrm>
              <a:off x="3786" y="2256"/>
              <a:ext cx="565" cy="12"/>
            </a:xfrm>
            <a:prstGeom prst="rect">
              <a:avLst/>
            </a:prstGeom>
            <a:solidFill>
              <a:srgbClr val="2D5B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4" name="Rectangle 479"/>
            <p:cNvSpPr>
              <a:spLocks noChangeArrowheads="1"/>
            </p:cNvSpPr>
            <p:nvPr/>
          </p:nvSpPr>
          <p:spPr bwMode="auto">
            <a:xfrm>
              <a:off x="3786" y="2268"/>
              <a:ext cx="565" cy="13"/>
            </a:xfrm>
            <a:prstGeom prst="rect">
              <a:avLst/>
            </a:prstGeom>
            <a:solidFill>
              <a:srgbClr val="2D5A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5" name="Rectangle 480"/>
            <p:cNvSpPr>
              <a:spLocks noChangeArrowheads="1"/>
            </p:cNvSpPr>
            <p:nvPr/>
          </p:nvSpPr>
          <p:spPr bwMode="auto">
            <a:xfrm>
              <a:off x="3786" y="2281"/>
              <a:ext cx="565" cy="14"/>
            </a:xfrm>
            <a:prstGeom prst="rect">
              <a:avLst/>
            </a:prstGeom>
            <a:solidFill>
              <a:srgbClr val="2D5A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6" name="Rectangle 481"/>
            <p:cNvSpPr>
              <a:spLocks noChangeArrowheads="1"/>
            </p:cNvSpPr>
            <p:nvPr/>
          </p:nvSpPr>
          <p:spPr bwMode="auto">
            <a:xfrm>
              <a:off x="3786" y="2295"/>
              <a:ext cx="565" cy="12"/>
            </a:xfrm>
            <a:prstGeom prst="rect">
              <a:avLst/>
            </a:prstGeom>
            <a:solidFill>
              <a:srgbClr val="2C59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7" name="Rectangle 482"/>
            <p:cNvSpPr>
              <a:spLocks noChangeArrowheads="1"/>
            </p:cNvSpPr>
            <p:nvPr/>
          </p:nvSpPr>
          <p:spPr bwMode="auto">
            <a:xfrm>
              <a:off x="3786" y="2307"/>
              <a:ext cx="565" cy="14"/>
            </a:xfrm>
            <a:prstGeom prst="rect">
              <a:avLst/>
            </a:prstGeom>
            <a:solidFill>
              <a:srgbClr val="2C59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8" name="Rectangle 483"/>
            <p:cNvSpPr>
              <a:spLocks noChangeArrowheads="1"/>
            </p:cNvSpPr>
            <p:nvPr/>
          </p:nvSpPr>
          <p:spPr bwMode="auto">
            <a:xfrm>
              <a:off x="3786" y="2321"/>
              <a:ext cx="565" cy="12"/>
            </a:xfrm>
            <a:prstGeom prst="rect">
              <a:avLst/>
            </a:prstGeom>
            <a:solidFill>
              <a:srgbClr val="2C58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69" name="Rectangle 484"/>
            <p:cNvSpPr>
              <a:spLocks noChangeArrowheads="1"/>
            </p:cNvSpPr>
            <p:nvPr/>
          </p:nvSpPr>
          <p:spPr bwMode="auto">
            <a:xfrm>
              <a:off x="3786" y="2333"/>
              <a:ext cx="565" cy="13"/>
            </a:xfrm>
            <a:prstGeom prst="rect">
              <a:avLst/>
            </a:prstGeom>
            <a:solidFill>
              <a:srgbClr val="2C58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0" name="Rectangle 485"/>
            <p:cNvSpPr>
              <a:spLocks noChangeArrowheads="1"/>
            </p:cNvSpPr>
            <p:nvPr/>
          </p:nvSpPr>
          <p:spPr bwMode="auto">
            <a:xfrm>
              <a:off x="3786" y="2346"/>
              <a:ext cx="565" cy="14"/>
            </a:xfrm>
            <a:prstGeom prst="rect">
              <a:avLst/>
            </a:prstGeom>
            <a:solidFill>
              <a:srgbClr val="2B57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1" name="Rectangle 486"/>
            <p:cNvSpPr>
              <a:spLocks noChangeArrowheads="1"/>
            </p:cNvSpPr>
            <p:nvPr/>
          </p:nvSpPr>
          <p:spPr bwMode="auto">
            <a:xfrm>
              <a:off x="3786" y="2360"/>
              <a:ext cx="565" cy="12"/>
            </a:xfrm>
            <a:prstGeom prst="rect">
              <a:avLst/>
            </a:prstGeom>
            <a:solidFill>
              <a:srgbClr val="2B57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2" name="Rectangle 487"/>
            <p:cNvSpPr>
              <a:spLocks noChangeArrowheads="1"/>
            </p:cNvSpPr>
            <p:nvPr/>
          </p:nvSpPr>
          <p:spPr bwMode="auto">
            <a:xfrm>
              <a:off x="3786" y="2372"/>
              <a:ext cx="565" cy="14"/>
            </a:xfrm>
            <a:prstGeom prst="rect">
              <a:avLst/>
            </a:prstGeom>
            <a:solidFill>
              <a:srgbClr val="2B56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3" name="Rectangle 488"/>
            <p:cNvSpPr>
              <a:spLocks noChangeArrowheads="1"/>
            </p:cNvSpPr>
            <p:nvPr/>
          </p:nvSpPr>
          <p:spPr bwMode="auto">
            <a:xfrm>
              <a:off x="3786" y="2386"/>
              <a:ext cx="565" cy="13"/>
            </a:xfrm>
            <a:prstGeom prst="rect">
              <a:avLst/>
            </a:prstGeom>
            <a:solidFill>
              <a:srgbClr val="2B5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4" name="Rectangle 489"/>
            <p:cNvSpPr>
              <a:spLocks noChangeArrowheads="1"/>
            </p:cNvSpPr>
            <p:nvPr/>
          </p:nvSpPr>
          <p:spPr bwMode="auto">
            <a:xfrm>
              <a:off x="3786" y="2399"/>
              <a:ext cx="565" cy="13"/>
            </a:xfrm>
            <a:prstGeom prst="rect">
              <a:avLst/>
            </a:prstGeom>
            <a:solidFill>
              <a:srgbClr val="2A5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5" name="Rectangle 490"/>
            <p:cNvSpPr>
              <a:spLocks noChangeArrowheads="1"/>
            </p:cNvSpPr>
            <p:nvPr/>
          </p:nvSpPr>
          <p:spPr bwMode="auto">
            <a:xfrm>
              <a:off x="3786" y="2412"/>
              <a:ext cx="565" cy="13"/>
            </a:xfrm>
            <a:prstGeom prst="rect">
              <a:avLst/>
            </a:prstGeom>
            <a:solidFill>
              <a:srgbClr val="2A55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6" name="Rectangle 491"/>
            <p:cNvSpPr>
              <a:spLocks noChangeArrowheads="1"/>
            </p:cNvSpPr>
            <p:nvPr/>
          </p:nvSpPr>
          <p:spPr bwMode="auto">
            <a:xfrm>
              <a:off x="3786" y="2425"/>
              <a:ext cx="565" cy="12"/>
            </a:xfrm>
            <a:prstGeom prst="rect">
              <a:avLst/>
            </a:prstGeom>
            <a:solidFill>
              <a:srgbClr val="2A54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7" name="Rectangle 492"/>
            <p:cNvSpPr>
              <a:spLocks noChangeArrowheads="1"/>
            </p:cNvSpPr>
            <p:nvPr/>
          </p:nvSpPr>
          <p:spPr bwMode="auto">
            <a:xfrm>
              <a:off x="3786" y="2437"/>
              <a:ext cx="565" cy="14"/>
            </a:xfrm>
            <a:prstGeom prst="rect">
              <a:avLst/>
            </a:prstGeom>
            <a:solidFill>
              <a:srgbClr val="2953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8" name="Rectangle 493"/>
            <p:cNvSpPr>
              <a:spLocks noChangeArrowheads="1"/>
            </p:cNvSpPr>
            <p:nvPr/>
          </p:nvSpPr>
          <p:spPr bwMode="auto">
            <a:xfrm>
              <a:off x="3786" y="2451"/>
              <a:ext cx="565" cy="13"/>
            </a:xfrm>
            <a:prstGeom prst="rect">
              <a:avLst/>
            </a:prstGeom>
            <a:solidFill>
              <a:srgbClr val="2953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79" name="Rectangle 494"/>
            <p:cNvSpPr>
              <a:spLocks noChangeArrowheads="1"/>
            </p:cNvSpPr>
            <p:nvPr/>
          </p:nvSpPr>
          <p:spPr bwMode="auto">
            <a:xfrm>
              <a:off x="3786" y="2464"/>
              <a:ext cx="565" cy="13"/>
            </a:xfrm>
            <a:prstGeom prst="rect">
              <a:avLst/>
            </a:prstGeom>
            <a:solidFill>
              <a:srgbClr val="2952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0" name="Rectangle 495"/>
            <p:cNvSpPr>
              <a:spLocks noChangeArrowheads="1"/>
            </p:cNvSpPr>
            <p:nvPr/>
          </p:nvSpPr>
          <p:spPr bwMode="auto">
            <a:xfrm>
              <a:off x="3786" y="2477"/>
              <a:ext cx="565" cy="13"/>
            </a:xfrm>
            <a:prstGeom prst="rect">
              <a:avLst/>
            </a:prstGeom>
            <a:solidFill>
              <a:srgbClr val="2852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1" name="Rectangle 496"/>
            <p:cNvSpPr>
              <a:spLocks noChangeArrowheads="1"/>
            </p:cNvSpPr>
            <p:nvPr/>
          </p:nvSpPr>
          <p:spPr bwMode="auto">
            <a:xfrm>
              <a:off x="3786" y="2490"/>
              <a:ext cx="565" cy="13"/>
            </a:xfrm>
            <a:prstGeom prst="rect">
              <a:avLst/>
            </a:prstGeom>
            <a:solidFill>
              <a:srgbClr val="2851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2" name="Rectangle 497"/>
            <p:cNvSpPr>
              <a:spLocks noChangeArrowheads="1"/>
            </p:cNvSpPr>
            <p:nvPr/>
          </p:nvSpPr>
          <p:spPr bwMode="auto">
            <a:xfrm>
              <a:off x="3786" y="2503"/>
              <a:ext cx="565" cy="13"/>
            </a:xfrm>
            <a:prstGeom prst="rect">
              <a:avLst/>
            </a:prstGeom>
            <a:solidFill>
              <a:srgbClr val="2850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3" name="Rectangle 498"/>
            <p:cNvSpPr>
              <a:spLocks noChangeArrowheads="1"/>
            </p:cNvSpPr>
            <p:nvPr/>
          </p:nvSpPr>
          <p:spPr bwMode="auto">
            <a:xfrm>
              <a:off x="3786" y="2516"/>
              <a:ext cx="565" cy="13"/>
            </a:xfrm>
            <a:prstGeom prst="rect">
              <a:avLst/>
            </a:prstGeom>
            <a:solidFill>
              <a:srgbClr val="275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4" name="Rectangle 499"/>
            <p:cNvSpPr>
              <a:spLocks noChangeArrowheads="1"/>
            </p:cNvSpPr>
            <p:nvPr/>
          </p:nvSpPr>
          <p:spPr bwMode="auto">
            <a:xfrm>
              <a:off x="3786" y="2529"/>
              <a:ext cx="565" cy="14"/>
            </a:xfrm>
            <a:prstGeom prst="rect">
              <a:avLst/>
            </a:prstGeom>
            <a:solidFill>
              <a:srgbClr val="274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5" name="Rectangle 500"/>
            <p:cNvSpPr>
              <a:spLocks noChangeArrowheads="1"/>
            </p:cNvSpPr>
            <p:nvPr/>
          </p:nvSpPr>
          <p:spPr bwMode="auto">
            <a:xfrm>
              <a:off x="3786" y="2543"/>
              <a:ext cx="565" cy="12"/>
            </a:xfrm>
            <a:prstGeom prst="rect">
              <a:avLst/>
            </a:prstGeom>
            <a:solidFill>
              <a:srgbClr val="274F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6" name="Rectangle 501"/>
            <p:cNvSpPr>
              <a:spLocks noChangeArrowheads="1"/>
            </p:cNvSpPr>
            <p:nvPr/>
          </p:nvSpPr>
          <p:spPr bwMode="auto">
            <a:xfrm>
              <a:off x="3786" y="2555"/>
              <a:ext cx="565" cy="13"/>
            </a:xfrm>
            <a:prstGeom prst="rect">
              <a:avLst/>
            </a:prstGeom>
            <a:solidFill>
              <a:srgbClr val="274E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7" name="Rectangle 502"/>
            <p:cNvSpPr>
              <a:spLocks noChangeArrowheads="1"/>
            </p:cNvSpPr>
            <p:nvPr/>
          </p:nvSpPr>
          <p:spPr bwMode="auto">
            <a:xfrm>
              <a:off x="3786" y="2568"/>
              <a:ext cx="565" cy="13"/>
            </a:xfrm>
            <a:prstGeom prst="rect">
              <a:avLst/>
            </a:prstGeom>
            <a:solidFill>
              <a:srgbClr val="264D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8" name="Rectangle 503"/>
            <p:cNvSpPr>
              <a:spLocks noChangeArrowheads="1"/>
            </p:cNvSpPr>
            <p:nvPr/>
          </p:nvSpPr>
          <p:spPr bwMode="auto">
            <a:xfrm>
              <a:off x="3786" y="2581"/>
              <a:ext cx="565" cy="13"/>
            </a:xfrm>
            <a:prstGeom prst="rect">
              <a:avLst/>
            </a:prstGeom>
            <a:solidFill>
              <a:srgbClr val="264D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9" name="Rectangle 504"/>
            <p:cNvSpPr>
              <a:spLocks noChangeArrowheads="1"/>
            </p:cNvSpPr>
            <p:nvPr/>
          </p:nvSpPr>
          <p:spPr bwMode="auto">
            <a:xfrm>
              <a:off x="3786" y="2594"/>
              <a:ext cx="565" cy="14"/>
            </a:xfrm>
            <a:prstGeom prst="rect">
              <a:avLst/>
            </a:prstGeom>
            <a:solidFill>
              <a:srgbClr val="264C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0" name="Rectangle 505"/>
            <p:cNvSpPr>
              <a:spLocks noChangeArrowheads="1"/>
            </p:cNvSpPr>
            <p:nvPr/>
          </p:nvSpPr>
          <p:spPr bwMode="auto">
            <a:xfrm>
              <a:off x="3786" y="2608"/>
              <a:ext cx="565" cy="12"/>
            </a:xfrm>
            <a:prstGeom prst="rect">
              <a:avLst/>
            </a:prstGeom>
            <a:solidFill>
              <a:srgbClr val="254B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1" name="Rectangle 506"/>
            <p:cNvSpPr>
              <a:spLocks noChangeArrowheads="1"/>
            </p:cNvSpPr>
            <p:nvPr/>
          </p:nvSpPr>
          <p:spPr bwMode="auto">
            <a:xfrm>
              <a:off x="3786" y="2620"/>
              <a:ext cx="565" cy="14"/>
            </a:xfrm>
            <a:prstGeom prst="rect">
              <a:avLst/>
            </a:prstGeom>
            <a:solidFill>
              <a:srgbClr val="254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2" name="Rectangle 507"/>
            <p:cNvSpPr>
              <a:spLocks noChangeArrowheads="1"/>
            </p:cNvSpPr>
            <p:nvPr/>
          </p:nvSpPr>
          <p:spPr bwMode="auto">
            <a:xfrm>
              <a:off x="3786" y="2634"/>
              <a:ext cx="565" cy="13"/>
            </a:xfrm>
            <a:prstGeom prst="rect">
              <a:avLst/>
            </a:prstGeom>
            <a:solidFill>
              <a:srgbClr val="254A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3" name="Rectangle 508"/>
            <p:cNvSpPr>
              <a:spLocks noChangeArrowheads="1"/>
            </p:cNvSpPr>
            <p:nvPr/>
          </p:nvSpPr>
          <p:spPr bwMode="auto">
            <a:xfrm>
              <a:off x="3786" y="2647"/>
              <a:ext cx="565" cy="12"/>
            </a:xfrm>
            <a:prstGeom prst="rect">
              <a:avLst/>
            </a:prstGeom>
            <a:solidFill>
              <a:srgbClr val="244A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4" name="Rectangle 509"/>
            <p:cNvSpPr>
              <a:spLocks noChangeArrowheads="1"/>
            </p:cNvSpPr>
            <p:nvPr/>
          </p:nvSpPr>
          <p:spPr bwMode="auto">
            <a:xfrm>
              <a:off x="3786" y="2659"/>
              <a:ext cx="565" cy="14"/>
            </a:xfrm>
            <a:prstGeom prst="rect">
              <a:avLst/>
            </a:prstGeom>
            <a:solidFill>
              <a:srgbClr val="2449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5" name="Rectangle 510"/>
            <p:cNvSpPr>
              <a:spLocks noChangeArrowheads="1"/>
            </p:cNvSpPr>
            <p:nvPr/>
          </p:nvSpPr>
          <p:spPr bwMode="auto">
            <a:xfrm>
              <a:off x="3786" y="2673"/>
              <a:ext cx="565" cy="12"/>
            </a:xfrm>
            <a:prstGeom prst="rect">
              <a:avLst/>
            </a:prstGeom>
            <a:solidFill>
              <a:srgbClr val="2448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6" name="Rectangle 511"/>
            <p:cNvSpPr>
              <a:spLocks noChangeArrowheads="1"/>
            </p:cNvSpPr>
            <p:nvPr/>
          </p:nvSpPr>
          <p:spPr bwMode="auto">
            <a:xfrm>
              <a:off x="3786" y="2685"/>
              <a:ext cx="565" cy="14"/>
            </a:xfrm>
            <a:prstGeom prst="rect">
              <a:avLst/>
            </a:prstGeom>
            <a:solidFill>
              <a:srgbClr val="2347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7" name="Rectangle 512"/>
            <p:cNvSpPr>
              <a:spLocks noChangeArrowheads="1"/>
            </p:cNvSpPr>
            <p:nvPr/>
          </p:nvSpPr>
          <p:spPr bwMode="auto">
            <a:xfrm>
              <a:off x="3786" y="2699"/>
              <a:ext cx="565" cy="13"/>
            </a:xfrm>
            <a:prstGeom prst="rect">
              <a:avLst/>
            </a:prstGeom>
            <a:solidFill>
              <a:srgbClr val="2347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8" name="Rectangle 513"/>
            <p:cNvSpPr>
              <a:spLocks noChangeArrowheads="1"/>
            </p:cNvSpPr>
            <p:nvPr/>
          </p:nvSpPr>
          <p:spPr bwMode="auto">
            <a:xfrm>
              <a:off x="3786" y="2712"/>
              <a:ext cx="565" cy="12"/>
            </a:xfrm>
            <a:prstGeom prst="rect">
              <a:avLst/>
            </a:prstGeom>
            <a:solidFill>
              <a:srgbClr val="2346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99" name="Rectangle 514"/>
            <p:cNvSpPr>
              <a:spLocks noChangeArrowheads="1"/>
            </p:cNvSpPr>
            <p:nvPr/>
          </p:nvSpPr>
          <p:spPr bwMode="auto">
            <a:xfrm>
              <a:off x="3786" y="2724"/>
              <a:ext cx="565" cy="14"/>
            </a:xfrm>
            <a:prstGeom prst="rect">
              <a:avLst/>
            </a:prstGeom>
            <a:solidFill>
              <a:srgbClr val="2246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0" name="Rectangle 515"/>
            <p:cNvSpPr>
              <a:spLocks noChangeArrowheads="1"/>
            </p:cNvSpPr>
            <p:nvPr/>
          </p:nvSpPr>
          <p:spPr bwMode="auto">
            <a:xfrm>
              <a:off x="3786" y="2738"/>
              <a:ext cx="565" cy="13"/>
            </a:xfrm>
            <a:prstGeom prst="rect">
              <a:avLst/>
            </a:prstGeom>
            <a:solidFill>
              <a:srgbClr val="2245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1" name="Rectangle 516"/>
            <p:cNvSpPr>
              <a:spLocks noChangeArrowheads="1"/>
            </p:cNvSpPr>
            <p:nvPr/>
          </p:nvSpPr>
          <p:spPr bwMode="auto">
            <a:xfrm>
              <a:off x="3786" y="2751"/>
              <a:ext cx="565" cy="13"/>
            </a:xfrm>
            <a:prstGeom prst="rect">
              <a:avLst/>
            </a:prstGeom>
            <a:solidFill>
              <a:srgbClr val="2244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2" name="Rectangle 517"/>
            <p:cNvSpPr>
              <a:spLocks noChangeArrowheads="1"/>
            </p:cNvSpPr>
            <p:nvPr/>
          </p:nvSpPr>
          <p:spPr bwMode="auto">
            <a:xfrm>
              <a:off x="3786" y="2764"/>
              <a:ext cx="565" cy="13"/>
            </a:xfrm>
            <a:prstGeom prst="rect">
              <a:avLst/>
            </a:prstGeom>
            <a:solidFill>
              <a:srgbClr val="2144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3" name="Rectangle 518"/>
            <p:cNvSpPr>
              <a:spLocks noChangeArrowheads="1"/>
            </p:cNvSpPr>
            <p:nvPr/>
          </p:nvSpPr>
          <p:spPr bwMode="auto">
            <a:xfrm>
              <a:off x="3786" y="2777"/>
              <a:ext cx="565" cy="12"/>
            </a:xfrm>
            <a:prstGeom prst="rect">
              <a:avLst/>
            </a:prstGeom>
            <a:solidFill>
              <a:srgbClr val="2143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4" name="Rectangle 519"/>
            <p:cNvSpPr>
              <a:spLocks noChangeArrowheads="1"/>
            </p:cNvSpPr>
            <p:nvPr/>
          </p:nvSpPr>
          <p:spPr bwMode="auto">
            <a:xfrm>
              <a:off x="3786" y="2789"/>
              <a:ext cx="565" cy="14"/>
            </a:xfrm>
            <a:prstGeom prst="rect">
              <a:avLst/>
            </a:prstGeom>
            <a:solidFill>
              <a:srgbClr val="2142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5" name="Rectangle 520"/>
            <p:cNvSpPr>
              <a:spLocks noChangeArrowheads="1"/>
            </p:cNvSpPr>
            <p:nvPr/>
          </p:nvSpPr>
          <p:spPr bwMode="auto">
            <a:xfrm>
              <a:off x="3786" y="2803"/>
              <a:ext cx="565" cy="13"/>
            </a:xfrm>
            <a:prstGeom prst="rect">
              <a:avLst/>
            </a:prstGeom>
            <a:solidFill>
              <a:srgbClr val="2042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6" name="Rectangle 521"/>
            <p:cNvSpPr>
              <a:spLocks noChangeArrowheads="1"/>
            </p:cNvSpPr>
            <p:nvPr/>
          </p:nvSpPr>
          <p:spPr bwMode="auto">
            <a:xfrm>
              <a:off x="3786" y="2816"/>
              <a:ext cx="565" cy="13"/>
            </a:xfrm>
            <a:prstGeom prst="rect">
              <a:avLst/>
            </a:prstGeom>
            <a:solidFill>
              <a:srgbClr val="2041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7" name="Rectangle 522"/>
            <p:cNvSpPr>
              <a:spLocks noChangeArrowheads="1"/>
            </p:cNvSpPr>
            <p:nvPr/>
          </p:nvSpPr>
          <p:spPr bwMode="auto">
            <a:xfrm>
              <a:off x="3786" y="2829"/>
              <a:ext cx="565" cy="13"/>
            </a:xfrm>
            <a:prstGeom prst="rect">
              <a:avLst/>
            </a:prstGeom>
            <a:solidFill>
              <a:srgbClr val="2040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8" name="Rectangle 523"/>
            <p:cNvSpPr>
              <a:spLocks noChangeArrowheads="1"/>
            </p:cNvSpPr>
            <p:nvPr/>
          </p:nvSpPr>
          <p:spPr bwMode="auto">
            <a:xfrm>
              <a:off x="3786" y="2842"/>
              <a:ext cx="565" cy="14"/>
            </a:xfrm>
            <a:prstGeom prst="rect">
              <a:avLst/>
            </a:prstGeom>
            <a:solidFill>
              <a:srgbClr val="1F40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09" name="Rectangle 524"/>
            <p:cNvSpPr>
              <a:spLocks noChangeArrowheads="1"/>
            </p:cNvSpPr>
            <p:nvPr/>
          </p:nvSpPr>
          <p:spPr bwMode="auto">
            <a:xfrm>
              <a:off x="3786" y="2856"/>
              <a:ext cx="565" cy="12"/>
            </a:xfrm>
            <a:prstGeom prst="rect">
              <a:avLst/>
            </a:prstGeom>
            <a:solidFill>
              <a:srgbClr val="1F3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0" name="Rectangle 525"/>
            <p:cNvSpPr>
              <a:spLocks noChangeArrowheads="1"/>
            </p:cNvSpPr>
            <p:nvPr/>
          </p:nvSpPr>
          <p:spPr bwMode="auto">
            <a:xfrm>
              <a:off x="3786" y="2868"/>
              <a:ext cx="565" cy="13"/>
            </a:xfrm>
            <a:prstGeom prst="rect">
              <a:avLst/>
            </a:prstGeom>
            <a:solidFill>
              <a:srgbClr val="1F3F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1" name="Rectangle 526"/>
            <p:cNvSpPr>
              <a:spLocks noChangeArrowheads="1"/>
            </p:cNvSpPr>
            <p:nvPr/>
          </p:nvSpPr>
          <p:spPr bwMode="auto">
            <a:xfrm>
              <a:off x="3786" y="2881"/>
              <a:ext cx="565" cy="14"/>
            </a:xfrm>
            <a:prstGeom prst="rect">
              <a:avLst/>
            </a:prstGeom>
            <a:solidFill>
              <a:srgbClr val="1E3E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2" name="Rectangle 527"/>
            <p:cNvSpPr>
              <a:spLocks noChangeArrowheads="1"/>
            </p:cNvSpPr>
            <p:nvPr/>
          </p:nvSpPr>
          <p:spPr bwMode="auto">
            <a:xfrm>
              <a:off x="3786" y="2895"/>
              <a:ext cx="565" cy="12"/>
            </a:xfrm>
            <a:prstGeom prst="rect">
              <a:avLst/>
            </a:prstGeom>
            <a:solidFill>
              <a:srgbClr val="1E3D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3" name="Rectangle 528"/>
            <p:cNvSpPr>
              <a:spLocks noChangeArrowheads="1"/>
            </p:cNvSpPr>
            <p:nvPr/>
          </p:nvSpPr>
          <p:spPr bwMode="auto">
            <a:xfrm>
              <a:off x="3786" y="2907"/>
              <a:ext cx="565" cy="14"/>
            </a:xfrm>
            <a:prstGeom prst="rect">
              <a:avLst/>
            </a:prstGeom>
            <a:solidFill>
              <a:srgbClr val="1E3D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4" name="Rectangle 529"/>
            <p:cNvSpPr>
              <a:spLocks noChangeArrowheads="1"/>
            </p:cNvSpPr>
            <p:nvPr/>
          </p:nvSpPr>
          <p:spPr bwMode="auto">
            <a:xfrm>
              <a:off x="3786" y="2921"/>
              <a:ext cx="565" cy="12"/>
            </a:xfrm>
            <a:prstGeom prst="rect">
              <a:avLst/>
            </a:prstGeom>
            <a:solidFill>
              <a:srgbClr val="1E3C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5" name="Rectangle 530"/>
            <p:cNvSpPr>
              <a:spLocks noChangeArrowheads="1"/>
            </p:cNvSpPr>
            <p:nvPr/>
          </p:nvSpPr>
          <p:spPr bwMode="auto">
            <a:xfrm>
              <a:off x="3786" y="2933"/>
              <a:ext cx="565" cy="13"/>
            </a:xfrm>
            <a:prstGeom prst="rect">
              <a:avLst/>
            </a:prstGeom>
            <a:solidFill>
              <a:srgbClr val="1D3C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6" name="Rectangle 531"/>
            <p:cNvSpPr>
              <a:spLocks noChangeArrowheads="1"/>
            </p:cNvSpPr>
            <p:nvPr/>
          </p:nvSpPr>
          <p:spPr bwMode="auto">
            <a:xfrm>
              <a:off x="3786" y="2946"/>
              <a:ext cx="565" cy="14"/>
            </a:xfrm>
            <a:prstGeom prst="rect">
              <a:avLst/>
            </a:prstGeom>
            <a:solidFill>
              <a:srgbClr val="1D3B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7" name="Rectangle 532"/>
            <p:cNvSpPr>
              <a:spLocks noChangeArrowheads="1"/>
            </p:cNvSpPr>
            <p:nvPr/>
          </p:nvSpPr>
          <p:spPr bwMode="auto">
            <a:xfrm>
              <a:off x="3786" y="2960"/>
              <a:ext cx="565" cy="12"/>
            </a:xfrm>
            <a:prstGeom prst="rect">
              <a:avLst/>
            </a:prstGeom>
            <a:solidFill>
              <a:srgbClr val="1D3B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8" name="Rectangle 533"/>
            <p:cNvSpPr>
              <a:spLocks noChangeArrowheads="1"/>
            </p:cNvSpPr>
            <p:nvPr/>
          </p:nvSpPr>
          <p:spPr bwMode="auto">
            <a:xfrm>
              <a:off x="3786" y="2972"/>
              <a:ext cx="565" cy="14"/>
            </a:xfrm>
            <a:prstGeom prst="rect">
              <a:avLst/>
            </a:prstGeom>
            <a:solidFill>
              <a:srgbClr val="1C3A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19" name="Rectangle 534"/>
            <p:cNvSpPr>
              <a:spLocks noChangeArrowheads="1"/>
            </p:cNvSpPr>
            <p:nvPr/>
          </p:nvSpPr>
          <p:spPr bwMode="auto">
            <a:xfrm>
              <a:off x="3786" y="2986"/>
              <a:ext cx="565" cy="13"/>
            </a:xfrm>
            <a:prstGeom prst="rect">
              <a:avLst/>
            </a:prstGeom>
            <a:solidFill>
              <a:srgbClr val="1C39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0" name="Rectangle 535"/>
            <p:cNvSpPr>
              <a:spLocks noChangeArrowheads="1"/>
            </p:cNvSpPr>
            <p:nvPr/>
          </p:nvSpPr>
          <p:spPr bwMode="auto">
            <a:xfrm>
              <a:off x="3786" y="2999"/>
              <a:ext cx="565" cy="12"/>
            </a:xfrm>
            <a:prstGeom prst="rect">
              <a:avLst/>
            </a:prstGeom>
            <a:solidFill>
              <a:srgbClr val="1C39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1" name="Rectangle 536"/>
            <p:cNvSpPr>
              <a:spLocks noChangeArrowheads="1"/>
            </p:cNvSpPr>
            <p:nvPr/>
          </p:nvSpPr>
          <p:spPr bwMode="auto">
            <a:xfrm>
              <a:off x="3786" y="3011"/>
              <a:ext cx="565" cy="14"/>
            </a:xfrm>
            <a:prstGeom prst="rect">
              <a:avLst/>
            </a:prstGeom>
            <a:solidFill>
              <a:srgbClr val="1C39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2" name="Rectangle 537"/>
            <p:cNvSpPr>
              <a:spLocks noChangeArrowheads="1"/>
            </p:cNvSpPr>
            <p:nvPr/>
          </p:nvSpPr>
          <p:spPr bwMode="auto">
            <a:xfrm>
              <a:off x="3786" y="3025"/>
              <a:ext cx="565" cy="12"/>
            </a:xfrm>
            <a:prstGeom prst="rect">
              <a:avLst/>
            </a:prstGeom>
            <a:solidFill>
              <a:srgbClr val="1B38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3" name="Rectangle 538"/>
            <p:cNvSpPr>
              <a:spLocks noChangeArrowheads="1"/>
            </p:cNvSpPr>
            <p:nvPr/>
          </p:nvSpPr>
          <p:spPr bwMode="auto">
            <a:xfrm>
              <a:off x="3786" y="3037"/>
              <a:ext cx="565" cy="14"/>
            </a:xfrm>
            <a:prstGeom prst="rect">
              <a:avLst/>
            </a:prstGeom>
            <a:solidFill>
              <a:srgbClr val="1B38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4" name="Rectangle 539"/>
            <p:cNvSpPr>
              <a:spLocks noChangeArrowheads="1"/>
            </p:cNvSpPr>
            <p:nvPr/>
          </p:nvSpPr>
          <p:spPr bwMode="auto">
            <a:xfrm>
              <a:off x="3786" y="3051"/>
              <a:ext cx="565" cy="13"/>
            </a:xfrm>
            <a:prstGeom prst="rect">
              <a:avLst/>
            </a:prstGeom>
            <a:solidFill>
              <a:srgbClr val="1B37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5" name="Rectangle 540"/>
            <p:cNvSpPr>
              <a:spLocks noChangeArrowheads="1"/>
            </p:cNvSpPr>
            <p:nvPr/>
          </p:nvSpPr>
          <p:spPr bwMode="auto">
            <a:xfrm>
              <a:off x="3786" y="3064"/>
              <a:ext cx="565" cy="13"/>
            </a:xfrm>
            <a:prstGeom prst="rect">
              <a:avLst/>
            </a:prstGeom>
            <a:solidFill>
              <a:srgbClr val="1B37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6" name="Rectangle 541"/>
            <p:cNvSpPr>
              <a:spLocks noChangeArrowheads="1"/>
            </p:cNvSpPr>
            <p:nvPr/>
          </p:nvSpPr>
          <p:spPr bwMode="auto">
            <a:xfrm>
              <a:off x="3786" y="3077"/>
              <a:ext cx="565" cy="13"/>
            </a:xfrm>
            <a:prstGeom prst="rect">
              <a:avLst/>
            </a:prstGeom>
            <a:solidFill>
              <a:srgbClr val="1B36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7" name="Rectangle 542"/>
            <p:cNvSpPr>
              <a:spLocks noChangeArrowheads="1"/>
            </p:cNvSpPr>
            <p:nvPr/>
          </p:nvSpPr>
          <p:spPr bwMode="auto">
            <a:xfrm>
              <a:off x="3786" y="3090"/>
              <a:ext cx="565" cy="13"/>
            </a:xfrm>
            <a:prstGeom prst="rect">
              <a:avLst/>
            </a:prstGeom>
            <a:solidFill>
              <a:srgbClr val="1A36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8" name="Rectangle 543"/>
            <p:cNvSpPr>
              <a:spLocks noChangeArrowheads="1"/>
            </p:cNvSpPr>
            <p:nvPr/>
          </p:nvSpPr>
          <p:spPr bwMode="auto">
            <a:xfrm>
              <a:off x="3786" y="3103"/>
              <a:ext cx="565" cy="13"/>
            </a:xfrm>
            <a:prstGeom prst="rect">
              <a:avLst/>
            </a:prstGeom>
            <a:solidFill>
              <a:srgbClr val="1A35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29" name="Rectangle 544"/>
            <p:cNvSpPr>
              <a:spLocks noChangeArrowheads="1"/>
            </p:cNvSpPr>
            <p:nvPr/>
          </p:nvSpPr>
          <p:spPr bwMode="auto">
            <a:xfrm>
              <a:off x="3786" y="3116"/>
              <a:ext cx="565" cy="13"/>
            </a:xfrm>
            <a:prstGeom prst="rect">
              <a:avLst/>
            </a:prstGeom>
            <a:solidFill>
              <a:srgbClr val="1A3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0" name="Rectangle 545"/>
            <p:cNvSpPr>
              <a:spLocks noChangeArrowheads="1"/>
            </p:cNvSpPr>
            <p:nvPr/>
          </p:nvSpPr>
          <p:spPr bwMode="auto">
            <a:xfrm>
              <a:off x="3786" y="3129"/>
              <a:ext cx="565" cy="14"/>
            </a:xfrm>
            <a:prstGeom prst="rect">
              <a:avLst/>
            </a:prstGeom>
            <a:solidFill>
              <a:srgbClr val="1A3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1" name="Rectangle 546"/>
            <p:cNvSpPr>
              <a:spLocks noChangeArrowheads="1"/>
            </p:cNvSpPr>
            <p:nvPr/>
          </p:nvSpPr>
          <p:spPr bwMode="auto">
            <a:xfrm>
              <a:off x="3786" y="3143"/>
              <a:ext cx="565" cy="12"/>
            </a:xfrm>
            <a:prstGeom prst="rect">
              <a:avLst/>
            </a:prstGeom>
            <a:solidFill>
              <a:srgbClr val="1934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2" name="Rectangle 547"/>
            <p:cNvSpPr>
              <a:spLocks noChangeArrowheads="1"/>
            </p:cNvSpPr>
            <p:nvPr/>
          </p:nvSpPr>
          <p:spPr bwMode="auto">
            <a:xfrm>
              <a:off x="3786" y="3155"/>
              <a:ext cx="565" cy="13"/>
            </a:xfrm>
            <a:prstGeom prst="rect">
              <a:avLst/>
            </a:prstGeom>
            <a:solidFill>
              <a:srgbClr val="1934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3" name="Rectangle 548"/>
            <p:cNvSpPr>
              <a:spLocks noChangeArrowheads="1"/>
            </p:cNvSpPr>
            <p:nvPr/>
          </p:nvSpPr>
          <p:spPr bwMode="auto">
            <a:xfrm>
              <a:off x="3786" y="3168"/>
              <a:ext cx="565" cy="13"/>
            </a:xfrm>
            <a:prstGeom prst="rect">
              <a:avLst/>
            </a:prstGeom>
            <a:solidFill>
              <a:srgbClr val="1933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4" name="Rectangle 549"/>
            <p:cNvSpPr>
              <a:spLocks noChangeArrowheads="1"/>
            </p:cNvSpPr>
            <p:nvPr/>
          </p:nvSpPr>
          <p:spPr bwMode="auto">
            <a:xfrm>
              <a:off x="3786" y="3181"/>
              <a:ext cx="565" cy="13"/>
            </a:xfrm>
            <a:prstGeom prst="rect">
              <a:avLst/>
            </a:prstGeom>
            <a:solidFill>
              <a:srgbClr val="1933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5" name="Rectangle 550"/>
            <p:cNvSpPr>
              <a:spLocks noChangeArrowheads="1"/>
            </p:cNvSpPr>
            <p:nvPr/>
          </p:nvSpPr>
          <p:spPr bwMode="auto">
            <a:xfrm>
              <a:off x="3786" y="3194"/>
              <a:ext cx="565" cy="14"/>
            </a:xfrm>
            <a:prstGeom prst="rect">
              <a:avLst/>
            </a:prstGeom>
            <a:solidFill>
              <a:srgbClr val="1933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6" name="Rectangle 551"/>
            <p:cNvSpPr>
              <a:spLocks noChangeArrowheads="1"/>
            </p:cNvSpPr>
            <p:nvPr/>
          </p:nvSpPr>
          <p:spPr bwMode="auto">
            <a:xfrm>
              <a:off x="3786" y="3208"/>
              <a:ext cx="565" cy="12"/>
            </a:xfrm>
            <a:prstGeom prst="rect">
              <a:avLst/>
            </a:prstGeom>
            <a:solidFill>
              <a:srgbClr val="1932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7" name="Rectangle 552"/>
            <p:cNvSpPr>
              <a:spLocks noChangeArrowheads="1"/>
            </p:cNvSpPr>
            <p:nvPr/>
          </p:nvSpPr>
          <p:spPr bwMode="auto">
            <a:xfrm>
              <a:off x="3786" y="3220"/>
              <a:ext cx="565" cy="13"/>
            </a:xfrm>
            <a:prstGeom prst="rect">
              <a:avLst/>
            </a:prstGeom>
            <a:solidFill>
              <a:srgbClr val="1832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8" name="Rectangle 553"/>
            <p:cNvSpPr>
              <a:spLocks noChangeArrowheads="1"/>
            </p:cNvSpPr>
            <p:nvPr/>
          </p:nvSpPr>
          <p:spPr bwMode="auto">
            <a:xfrm>
              <a:off x="3786" y="3233"/>
              <a:ext cx="565" cy="14"/>
            </a:xfrm>
            <a:prstGeom prst="rect">
              <a:avLst/>
            </a:prstGeom>
            <a:solidFill>
              <a:srgbClr val="1832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39" name="Rectangle 554"/>
            <p:cNvSpPr>
              <a:spLocks noChangeArrowheads="1"/>
            </p:cNvSpPr>
            <p:nvPr/>
          </p:nvSpPr>
          <p:spPr bwMode="auto">
            <a:xfrm>
              <a:off x="3786" y="3247"/>
              <a:ext cx="565" cy="12"/>
            </a:xfrm>
            <a:prstGeom prst="rect">
              <a:avLst/>
            </a:prstGeom>
            <a:solidFill>
              <a:srgbClr val="183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0" name="Rectangle 555"/>
            <p:cNvSpPr>
              <a:spLocks noChangeArrowheads="1"/>
            </p:cNvSpPr>
            <p:nvPr/>
          </p:nvSpPr>
          <p:spPr bwMode="auto">
            <a:xfrm>
              <a:off x="3786" y="3259"/>
              <a:ext cx="565" cy="14"/>
            </a:xfrm>
            <a:prstGeom prst="rect">
              <a:avLst/>
            </a:prstGeom>
            <a:solidFill>
              <a:srgbClr val="1831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1" name="Rectangle 556"/>
            <p:cNvSpPr>
              <a:spLocks noChangeArrowheads="1"/>
            </p:cNvSpPr>
            <p:nvPr/>
          </p:nvSpPr>
          <p:spPr bwMode="auto">
            <a:xfrm>
              <a:off x="3786" y="3273"/>
              <a:ext cx="565" cy="12"/>
            </a:xfrm>
            <a:prstGeom prst="rect">
              <a:avLst/>
            </a:prstGeom>
            <a:solidFill>
              <a:srgbClr val="1831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2" name="Rectangle 557"/>
            <p:cNvSpPr>
              <a:spLocks noChangeArrowheads="1"/>
            </p:cNvSpPr>
            <p:nvPr/>
          </p:nvSpPr>
          <p:spPr bwMode="auto">
            <a:xfrm>
              <a:off x="3786" y="3285"/>
              <a:ext cx="565" cy="14"/>
            </a:xfrm>
            <a:prstGeom prst="rect">
              <a:avLst/>
            </a:prstGeom>
            <a:solidFill>
              <a:srgbClr val="183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3" name="Rectangle 558"/>
            <p:cNvSpPr>
              <a:spLocks noChangeArrowheads="1"/>
            </p:cNvSpPr>
            <p:nvPr/>
          </p:nvSpPr>
          <p:spPr bwMode="auto">
            <a:xfrm>
              <a:off x="3786" y="3299"/>
              <a:ext cx="565" cy="13"/>
            </a:xfrm>
            <a:prstGeom prst="rect">
              <a:avLst/>
            </a:prstGeom>
            <a:solidFill>
              <a:srgbClr val="1730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4" name="Rectangle 559"/>
            <p:cNvSpPr>
              <a:spLocks noChangeArrowheads="1"/>
            </p:cNvSpPr>
            <p:nvPr/>
          </p:nvSpPr>
          <p:spPr bwMode="auto">
            <a:xfrm>
              <a:off x="3786" y="3312"/>
              <a:ext cx="565" cy="12"/>
            </a:xfrm>
            <a:prstGeom prst="rect">
              <a:avLst/>
            </a:prstGeom>
            <a:solidFill>
              <a:srgbClr val="1730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5" name="Rectangle 560"/>
            <p:cNvSpPr>
              <a:spLocks noChangeArrowheads="1"/>
            </p:cNvSpPr>
            <p:nvPr/>
          </p:nvSpPr>
          <p:spPr bwMode="auto">
            <a:xfrm>
              <a:off x="3786" y="3324"/>
              <a:ext cx="565" cy="14"/>
            </a:xfrm>
            <a:prstGeom prst="rect">
              <a:avLst/>
            </a:prstGeom>
            <a:solidFill>
              <a:srgbClr val="173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6" name="Rectangle 561"/>
            <p:cNvSpPr>
              <a:spLocks noChangeArrowheads="1"/>
            </p:cNvSpPr>
            <p:nvPr/>
          </p:nvSpPr>
          <p:spPr bwMode="auto">
            <a:xfrm>
              <a:off x="3786" y="3338"/>
              <a:ext cx="565" cy="13"/>
            </a:xfrm>
            <a:prstGeom prst="rect">
              <a:avLst/>
            </a:prstGeom>
            <a:solidFill>
              <a:srgbClr val="173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7" name="Rectangle 562"/>
            <p:cNvSpPr>
              <a:spLocks noChangeArrowheads="1"/>
            </p:cNvSpPr>
            <p:nvPr/>
          </p:nvSpPr>
          <p:spPr bwMode="auto">
            <a:xfrm>
              <a:off x="3786" y="3351"/>
              <a:ext cx="565" cy="13"/>
            </a:xfrm>
            <a:prstGeom prst="rect">
              <a:avLst/>
            </a:prstGeom>
            <a:solidFill>
              <a:srgbClr val="173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8" name="Rectangle 563"/>
            <p:cNvSpPr>
              <a:spLocks noChangeArrowheads="1"/>
            </p:cNvSpPr>
            <p:nvPr/>
          </p:nvSpPr>
          <p:spPr bwMode="auto">
            <a:xfrm>
              <a:off x="3786" y="3364"/>
              <a:ext cx="565" cy="13"/>
            </a:xfrm>
            <a:prstGeom prst="rect">
              <a:avLst/>
            </a:prstGeom>
            <a:solidFill>
              <a:srgbClr val="172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49" name="Rectangle 564"/>
            <p:cNvSpPr>
              <a:spLocks noChangeArrowheads="1"/>
            </p:cNvSpPr>
            <p:nvPr/>
          </p:nvSpPr>
          <p:spPr bwMode="auto">
            <a:xfrm>
              <a:off x="3786" y="3377"/>
              <a:ext cx="565" cy="12"/>
            </a:xfrm>
            <a:prstGeom prst="rect">
              <a:avLst/>
            </a:prstGeom>
            <a:solidFill>
              <a:srgbClr val="172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0" name="Rectangle 565"/>
            <p:cNvSpPr>
              <a:spLocks noChangeArrowheads="1"/>
            </p:cNvSpPr>
            <p:nvPr/>
          </p:nvSpPr>
          <p:spPr bwMode="auto">
            <a:xfrm>
              <a:off x="3786" y="3389"/>
              <a:ext cx="565" cy="14"/>
            </a:xfrm>
            <a:prstGeom prst="rect">
              <a:avLst/>
            </a:prstGeom>
            <a:solidFill>
              <a:srgbClr val="172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1" name="Rectangle 566"/>
            <p:cNvSpPr>
              <a:spLocks noChangeArrowheads="1"/>
            </p:cNvSpPr>
            <p:nvPr/>
          </p:nvSpPr>
          <p:spPr bwMode="auto">
            <a:xfrm>
              <a:off x="3786" y="3403"/>
              <a:ext cx="565" cy="13"/>
            </a:xfrm>
            <a:prstGeom prst="rect">
              <a:avLst/>
            </a:prstGeom>
            <a:solidFill>
              <a:srgbClr val="172F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2" name="Rectangle 567"/>
            <p:cNvSpPr>
              <a:spLocks noChangeArrowheads="1"/>
            </p:cNvSpPr>
            <p:nvPr/>
          </p:nvSpPr>
          <p:spPr bwMode="auto">
            <a:xfrm>
              <a:off x="3786" y="3416"/>
              <a:ext cx="565" cy="13"/>
            </a:xfrm>
            <a:prstGeom prst="rect">
              <a:avLst/>
            </a:prstGeom>
            <a:solidFill>
              <a:srgbClr val="172F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53" name="Rectangle 568"/>
            <p:cNvSpPr>
              <a:spLocks noChangeArrowheads="1"/>
            </p:cNvSpPr>
            <p:nvPr/>
          </p:nvSpPr>
          <p:spPr bwMode="auto">
            <a:xfrm>
              <a:off x="3786" y="3429"/>
              <a:ext cx="565" cy="13"/>
            </a:xfrm>
            <a:prstGeom prst="rect">
              <a:avLst/>
            </a:prstGeom>
            <a:solidFill>
              <a:srgbClr val="172F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89" name="Rectangle 569"/>
          <p:cNvSpPr>
            <a:spLocks noChangeArrowheads="1"/>
          </p:cNvSpPr>
          <p:nvPr/>
        </p:nvSpPr>
        <p:spPr bwMode="auto">
          <a:xfrm>
            <a:off x="6010275" y="2606675"/>
            <a:ext cx="896938" cy="2857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Line 570"/>
          <p:cNvSpPr>
            <a:spLocks noChangeShapeType="1"/>
          </p:cNvSpPr>
          <p:nvPr/>
        </p:nvSpPr>
        <p:spPr bwMode="auto">
          <a:xfrm>
            <a:off x="1306513" y="1601788"/>
            <a:ext cx="1587" cy="3862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1" name="Line 571"/>
          <p:cNvSpPr>
            <a:spLocks noChangeShapeType="1"/>
          </p:cNvSpPr>
          <p:nvPr/>
        </p:nvSpPr>
        <p:spPr bwMode="auto">
          <a:xfrm>
            <a:off x="1235075" y="5464175"/>
            <a:ext cx="714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Line 572"/>
          <p:cNvSpPr>
            <a:spLocks noChangeShapeType="1"/>
          </p:cNvSpPr>
          <p:nvPr/>
        </p:nvSpPr>
        <p:spPr bwMode="auto">
          <a:xfrm>
            <a:off x="1235075" y="4819650"/>
            <a:ext cx="714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Line 573"/>
          <p:cNvSpPr>
            <a:spLocks noChangeShapeType="1"/>
          </p:cNvSpPr>
          <p:nvPr/>
        </p:nvSpPr>
        <p:spPr bwMode="auto">
          <a:xfrm>
            <a:off x="1235075" y="4176713"/>
            <a:ext cx="714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Line 574"/>
          <p:cNvSpPr>
            <a:spLocks noChangeShapeType="1"/>
          </p:cNvSpPr>
          <p:nvPr/>
        </p:nvSpPr>
        <p:spPr bwMode="auto">
          <a:xfrm>
            <a:off x="1235075" y="3533775"/>
            <a:ext cx="714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Line 575"/>
          <p:cNvSpPr>
            <a:spLocks noChangeShapeType="1"/>
          </p:cNvSpPr>
          <p:nvPr/>
        </p:nvSpPr>
        <p:spPr bwMode="auto">
          <a:xfrm>
            <a:off x="1235075" y="2889250"/>
            <a:ext cx="714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Line 576"/>
          <p:cNvSpPr>
            <a:spLocks noChangeShapeType="1"/>
          </p:cNvSpPr>
          <p:nvPr/>
        </p:nvSpPr>
        <p:spPr bwMode="auto">
          <a:xfrm>
            <a:off x="1235075" y="2244725"/>
            <a:ext cx="714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Line 577"/>
          <p:cNvSpPr>
            <a:spLocks noChangeShapeType="1"/>
          </p:cNvSpPr>
          <p:nvPr/>
        </p:nvSpPr>
        <p:spPr bwMode="auto">
          <a:xfrm>
            <a:off x="1235075" y="1601788"/>
            <a:ext cx="714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Line 578"/>
          <p:cNvSpPr>
            <a:spLocks noChangeShapeType="1"/>
          </p:cNvSpPr>
          <p:nvPr/>
        </p:nvSpPr>
        <p:spPr bwMode="auto">
          <a:xfrm>
            <a:off x="1306513" y="5464175"/>
            <a:ext cx="6272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Line 579"/>
          <p:cNvSpPr>
            <a:spLocks noChangeShapeType="1"/>
          </p:cNvSpPr>
          <p:nvPr/>
        </p:nvSpPr>
        <p:spPr bwMode="auto">
          <a:xfrm flipV="1">
            <a:off x="1306513" y="5464175"/>
            <a:ext cx="1587" cy="71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Line 580"/>
          <p:cNvSpPr>
            <a:spLocks noChangeShapeType="1"/>
          </p:cNvSpPr>
          <p:nvPr/>
        </p:nvSpPr>
        <p:spPr bwMode="auto">
          <a:xfrm flipV="1">
            <a:off x="4443413" y="5464175"/>
            <a:ext cx="1587" cy="71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Line 581"/>
          <p:cNvSpPr>
            <a:spLocks noChangeShapeType="1"/>
          </p:cNvSpPr>
          <p:nvPr/>
        </p:nvSpPr>
        <p:spPr bwMode="auto">
          <a:xfrm flipV="1">
            <a:off x="7578725" y="5464175"/>
            <a:ext cx="1588" cy="71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Rectangle 582"/>
          <p:cNvSpPr>
            <a:spLocks noChangeArrowheads="1"/>
          </p:cNvSpPr>
          <p:nvPr/>
        </p:nvSpPr>
        <p:spPr bwMode="auto">
          <a:xfrm>
            <a:off x="2776538" y="695325"/>
            <a:ext cx="35956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rgbClr val="FFFF00"/>
                </a:solidFill>
                <a:latin typeface="Arial" charset="0"/>
              </a:rPr>
              <a:t>Web Registration by Race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4303" name="Rectangle 583"/>
          <p:cNvSpPr>
            <a:spLocks noChangeArrowheads="1"/>
          </p:cNvSpPr>
          <p:nvPr/>
        </p:nvSpPr>
        <p:spPr bwMode="auto">
          <a:xfrm>
            <a:off x="5330825" y="3508375"/>
            <a:ext cx="6556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0066CC"/>
                </a:solidFill>
                <a:latin typeface="Arial" charset="0"/>
              </a:rPr>
              <a:t>34%</a:t>
            </a:r>
            <a:endParaRPr lang="en-US"/>
          </a:p>
        </p:txBody>
      </p:sp>
      <p:sp>
        <p:nvSpPr>
          <p:cNvPr id="54304" name="Rectangle 584"/>
          <p:cNvSpPr>
            <a:spLocks noChangeArrowheads="1"/>
          </p:cNvSpPr>
          <p:nvPr/>
        </p:nvSpPr>
        <p:spPr bwMode="auto">
          <a:xfrm>
            <a:off x="2174875" y="4103688"/>
            <a:ext cx="6556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0066CC"/>
                </a:solidFill>
                <a:latin typeface="Arial" charset="0"/>
              </a:rPr>
              <a:t>25%</a:t>
            </a:r>
            <a:endParaRPr lang="en-US"/>
          </a:p>
        </p:txBody>
      </p:sp>
      <p:sp>
        <p:nvSpPr>
          <p:cNvPr id="54305" name="Rectangle 585"/>
          <p:cNvSpPr>
            <a:spLocks noChangeArrowheads="1"/>
          </p:cNvSpPr>
          <p:nvPr/>
        </p:nvSpPr>
        <p:spPr bwMode="auto">
          <a:xfrm>
            <a:off x="6238875" y="2852738"/>
            <a:ext cx="6556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FFFFCC"/>
                </a:solidFill>
                <a:latin typeface="Arial" charset="0"/>
              </a:rPr>
              <a:t>44%</a:t>
            </a:r>
            <a:endParaRPr lang="en-US"/>
          </a:p>
        </p:txBody>
      </p:sp>
      <p:sp>
        <p:nvSpPr>
          <p:cNvPr id="54306" name="Rectangle 586"/>
          <p:cNvSpPr>
            <a:spLocks noChangeArrowheads="1"/>
          </p:cNvSpPr>
          <p:nvPr/>
        </p:nvSpPr>
        <p:spPr bwMode="auto">
          <a:xfrm>
            <a:off x="3070225" y="3794125"/>
            <a:ext cx="6556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FFFFCC"/>
                </a:solidFill>
                <a:latin typeface="Arial" charset="0"/>
              </a:rPr>
              <a:t>29%</a:t>
            </a:r>
            <a:endParaRPr lang="en-US"/>
          </a:p>
        </p:txBody>
      </p:sp>
      <p:sp>
        <p:nvSpPr>
          <p:cNvPr id="54307" name="Rectangle 587"/>
          <p:cNvSpPr>
            <a:spLocks noChangeArrowheads="1"/>
          </p:cNvSpPr>
          <p:nvPr/>
        </p:nvSpPr>
        <p:spPr bwMode="auto">
          <a:xfrm>
            <a:off x="795338" y="5327650"/>
            <a:ext cx="455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0%</a:t>
            </a:r>
            <a:endParaRPr lang="en-US"/>
          </a:p>
        </p:txBody>
      </p:sp>
      <p:sp>
        <p:nvSpPr>
          <p:cNvPr id="54308" name="Rectangle 588"/>
          <p:cNvSpPr>
            <a:spLocks noChangeArrowheads="1"/>
          </p:cNvSpPr>
          <p:nvPr/>
        </p:nvSpPr>
        <p:spPr bwMode="auto">
          <a:xfrm>
            <a:off x="666750" y="4683125"/>
            <a:ext cx="590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10%</a:t>
            </a:r>
            <a:endParaRPr lang="en-US"/>
          </a:p>
        </p:txBody>
      </p:sp>
      <p:sp>
        <p:nvSpPr>
          <p:cNvPr id="54309" name="Rectangle 589"/>
          <p:cNvSpPr>
            <a:spLocks noChangeArrowheads="1"/>
          </p:cNvSpPr>
          <p:nvPr/>
        </p:nvSpPr>
        <p:spPr bwMode="auto">
          <a:xfrm>
            <a:off x="666750" y="4040188"/>
            <a:ext cx="590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20%</a:t>
            </a:r>
            <a:endParaRPr lang="en-US"/>
          </a:p>
        </p:txBody>
      </p:sp>
      <p:sp>
        <p:nvSpPr>
          <p:cNvPr id="54310" name="Rectangle 590"/>
          <p:cNvSpPr>
            <a:spLocks noChangeArrowheads="1"/>
          </p:cNvSpPr>
          <p:nvPr/>
        </p:nvSpPr>
        <p:spPr bwMode="auto">
          <a:xfrm>
            <a:off x="666750" y="3397250"/>
            <a:ext cx="590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30%</a:t>
            </a:r>
            <a:endParaRPr lang="en-US"/>
          </a:p>
        </p:txBody>
      </p:sp>
      <p:sp>
        <p:nvSpPr>
          <p:cNvPr id="54311" name="Rectangle 591"/>
          <p:cNvSpPr>
            <a:spLocks noChangeArrowheads="1"/>
          </p:cNvSpPr>
          <p:nvPr/>
        </p:nvSpPr>
        <p:spPr bwMode="auto">
          <a:xfrm>
            <a:off x="666750" y="2752725"/>
            <a:ext cx="590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40%</a:t>
            </a:r>
            <a:endParaRPr lang="en-US"/>
          </a:p>
        </p:txBody>
      </p:sp>
      <p:sp>
        <p:nvSpPr>
          <p:cNvPr id="54312" name="Rectangle 592"/>
          <p:cNvSpPr>
            <a:spLocks noChangeArrowheads="1"/>
          </p:cNvSpPr>
          <p:nvPr/>
        </p:nvSpPr>
        <p:spPr bwMode="auto">
          <a:xfrm>
            <a:off x="666750" y="2108200"/>
            <a:ext cx="590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50%</a:t>
            </a:r>
            <a:endParaRPr lang="en-US"/>
          </a:p>
        </p:txBody>
      </p:sp>
      <p:sp>
        <p:nvSpPr>
          <p:cNvPr id="54313" name="Rectangle 593"/>
          <p:cNvSpPr>
            <a:spLocks noChangeArrowheads="1"/>
          </p:cNvSpPr>
          <p:nvPr/>
        </p:nvSpPr>
        <p:spPr bwMode="auto">
          <a:xfrm>
            <a:off x="666750" y="1465263"/>
            <a:ext cx="590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60%</a:t>
            </a:r>
            <a:endParaRPr lang="en-US"/>
          </a:p>
        </p:txBody>
      </p:sp>
      <p:sp>
        <p:nvSpPr>
          <p:cNvPr id="54314" name="Rectangle 594"/>
          <p:cNvSpPr>
            <a:spLocks noChangeArrowheads="1"/>
          </p:cNvSpPr>
          <p:nvPr/>
        </p:nvSpPr>
        <p:spPr bwMode="auto">
          <a:xfrm>
            <a:off x="2616200" y="5659438"/>
            <a:ext cx="646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2000</a:t>
            </a:r>
            <a:endParaRPr lang="en-US"/>
          </a:p>
        </p:txBody>
      </p:sp>
      <p:sp>
        <p:nvSpPr>
          <p:cNvPr id="54315" name="Rectangle 595"/>
          <p:cNvSpPr>
            <a:spLocks noChangeArrowheads="1"/>
          </p:cNvSpPr>
          <p:nvPr/>
        </p:nvSpPr>
        <p:spPr bwMode="auto">
          <a:xfrm>
            <a:off x="5753100" y="5659438"/>
            <a:ext cx="646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2001</a:t>
            </a:r>
            <a:endParaRPr lang="en-US"/>
          </a:p>
        </p:txBody>
      </p:sp>
      <p:sp>
        <p:nvSpPr>
          <p:cNvPr id="54316" name="Rectangle 596"/>
          <p:cNvSpPr>
            <a:spLocks noChangeArrowheads="1"/>
          </p:cNvSpPr>
          <p:nvPr/>
        </p:nvSpPr>
        <p:spPr bwMode="auto">
          <a:xfrm>
            <a:off x="4159250" y="5827713"/>
            <a:ext cx="6381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Year</a:t>
            </a:r>
            <a:endParaRPr lang="en-US"/>
          </a:p>
        </p:txBody>
      </p:sp>
      <p:sp>
        <p:nvSpPr>
          <p:cNvPr id="54317" name="Rectangle 597"/>
          <p:cNvSpPr>
            <a:spLocks noChangeArrowheads="1"/>
          </p:cNvSpPr>
          <p:nvPr/>
        </p:nvSpPr>
        <p:spPr bwMode="auto">
          <a:xfrm>
            <a:off x="6592888" y="3440113"/>
            <a:ext cx="2254250" cy="6953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318" name="Group 598"/>
          <p:cNvGrpSpPr>
            <a:grpSpLocks/>
          </p:cNvGrpSpPr>
          <p:nvPr/>
        </p:nvGrpSpPr>
        <p:grpSpPr bwMode="auto">
          <a:xfrm>
            <a:off x="6767513" y="3554413"/>
            <a:ext cx="139700" cy="139700"/>
            <a:chOff x="4263" y="2239"/>
            <a:chExt cx="88" cy="88"/>
          </a:xfrm>
        </p:grpSpPr>
        <p:sp>
          <p:nvSpPr>
            <p:cNvPr id="54370" name="Rectangle 599"/>
            <p:cNvSpPr>
              <a:spLocks noChangeArrowheads="1"/>
            </p:cNvSpPr>
            <p:nvPr/>
          </p:nvSpPr>
          <p:spPr bwMode="auto">
            <a:xfrm>
              <a:off x="4263" y="2239"/>
              <a:ext cx="88" cy="2"/>
            </a:xfrm>
            <a:prstGeom prst="rect">
              <a:avLst/>
            </a:prstGeom>
            <a:solidFill>
              <a:srgbClr val="FEFE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1" name="Rectangle 600"/>
            <p:cNvSpPr>
              <a:spLocks noChangeArrowheads="1"/>
            </p:cNvSpPr>
            <p:nvPr/>
          </p:nvSpPr>
          <p:spPr bwMode="auto">
            <a:xfrm>
              <a:off x="4263" y="2241"/>
              <a:ext cx="88" cy="2"/>
            </a:xfrm>
            <a:prstGeom prst="rect">
              <a:avLst/>
            </a:prstGeom>
            <a:solidFill>
              <a:srgbClr val="FEFE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Rectangle 601"/>
            <p:cNvSpPr>
              <a:spLocks noChangeArrowheads="1"/>
            </p:cNvSpPr>
            <p:nvPr/>
          </p:nvSpPr>
          <p:spPr bwMode="auto">
            <a:xfrm>
              <a:off x="4263" y="2243"/>
              <a:ext cx="88" cy="2"/>
            </a:xfrm>
            <a:prstGeom prst="rect">
              <a:avLst/>
            </a:prstGeom>
            <a:solidFill>
              <a:srgbClr val="FDFD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Rectangle 602"/>
            <p:cNvSpPr>
              <a:spLocks noChangeArrowheads="1"/>
            </p:cNvSpPr>
            <p:nvPr/>
          </p:nvSpPr>
          <p:spPr bwMode="auto">
            <a:xfrm>
              <a:off x="4263" y="2245"/>
              <a:ext cx="88" cy="2"/>
            </a:xfrm>
            <a:prstGeom prst="rect">
              <a:avLst/>
            </a:prstGeom>
            <a:solidFill>
              <a:srgbClr val="FCFC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4" name="Rectangle 603"/>
            <p:cNvSpPr>
              <a:spLocks noChangeArrowheads="1"/>
            </p:cNvSpPr>
            <p:nvPr/>
          </p:nvSpPr>
          <p:spPr bwMode="auto">
            <a:xfrm>
              <a:off x="4263" y="2247"/>
              <a:ext cx="88" cy="2"/>
            </a:xfrm>
            <a:prstGeom prst="rect">
              <a:avLst/>
            </a:prstGeom>
            <a:solidFill>
              <a:srgbClr val="FBFB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5" name="Rectangle 604"/>
            <p:cNvSpPr>
              <a:spLocks noChangeArrowheads="1"/>
            </p:cNvSpPr>
            <p:nvPr/>
          </p:nvSpPr>
          <p:spPr bwMode="auto">
            <a:xfrm>
              <a:off x="4263" y="2249"/>
              <a:ext cx="88" cy="2"/>
            </a:xfrm>
            <a:prstGeom prst="rect">
              <a:avLst/>
            </a:prstGeom>
            <a:solidFill>
              <a:srgbClr val="FAFA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6" name="Rectangle 605"/>
            <p:cNvSpPr>
              <a:spLocks noChangeArrowheads="1"/>
            </p:cNvSpPr>
            <p:nvPr/>
          </p:nvSpPr>
          <p:spPr bwMode="auto">
            <a:xfrm>
              <a:off x="4263" y="2251"/>
              <a:ext cx="88" cy="2"/>
            </a:xfrm>
            <a:prstGeom prst="rect">
              <a:avLst/>
            </a:prstGeom>
            <a:solidFill>
              <a:srgbClr val="F9F9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7" name="Rectangle 606"/>
            <p:cNvSpPr>
              <a:spLocks noChangeArrowheads="1"/>
            </p:cNvSpPr>
            <p:nvPr/>
          </p:nvSpPr>
          <p:spPr bwMode="auto">
            <a:xfrm>
              <a:off x="4263" y="2253"/>
              <a:ext cx="88" cy="2"/>
            </a:xfrm>
            <a:prstGeom prst="rect">
              <a:avLst/>
            </a:prstGeom>
            <a:solidFill>
              <a:srgbClr val="F8F8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8" name="Rectangle 607"/>
            <p:cNvSpPr>
              <a:spLocks noChangeArrowheads="1"/>
            </p:cNvSpPr>
            <p:nvPr/>
          </p:nvSpPr>
          <p:spPr bwMode="auto">
            <a:xfrm>
              <a:off x="4263" y="2255"/>
              <a:ext cx="88" cy="1"/>
            </a:xfrm>
            <a:prstGeom prst="rect">
              <a:avLst/>
            </a:prstGeom>
            <a:solidFill>
              <a:srgbClr val="F6F6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9" name="Rectangle 608"/>
            <p:cNvSpPr>
              <a:spLocks noChangeArrowheads="1"/>
            </p:cNvSpPr>
            <p:nvPr/>
          </p:nvSpPr>
          <p:spPr bwMode="auto">
            <a:xfrm>
              <a:off x="4263" y="2256"/>
              <a:ext cx="88" cy="2"/>
            </a:xfrm>
            <a:prstGeom prst="rect">
              <a:avLst/>
            </a:prstGeom>
            <a:solidFill>
              <a:srgbClr val="F4F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0" name="Rectangle 609"/>
            <p:cNvSpPr>
              <a:spLocks noChangeArrowheads="1"/>
            </p:cNvSpPr>
            <p:nvPr/>
          </p:nvSpPr>
          <p:spPr bwMode="auto">
            <a:xfrm>
              <a:off x="4263" y="2258"/>
              <a:ext cx="88" cy="2"/>
            </a:xfrm>
            <a:prstGeom prst="rect">
              <a:avLst/>
            </a:prstGeom>
            <a:solidFill>
              <a:srgbClr val="F2F2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1" name="Rectangle 610"/>
            <p:cNvSpPr>
              <a:spLocks noChangeArrowheads="1"/>
            </p:cNvSpPr>
            <p:nvPr/>
          </p:nvSpPr>
          <p:spPr bwMode="auto">
            <a:xfrm>
              <a:off x="4263" y="2260"/>
              <a:ext cx="88" cy="2"/>
            </a:xfrm>
            <a:prstGeom prst="rect">
              <a:avLst/>
            </a:prstGeom>
            <a:solidFill>
              <a:srgbClr val="F0F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2" name="Rectangle 611"/>
            <p:cNvSpPr>
              <a:spLocks noChangeArrowheads="1"/>
            </p:cNvSpPr>
            <p:nvPr/>
          </p:nvSpPr>
          <p:spPr bwMode="auto">
            <a:xfrm>
              <a:off x="4263" y="2262"/>
              <a:ext cx="88" cy="2"/>
            </a:xfrm>
            <a:prstGeom prst="rect">
              <a:avLst/>
            </a:prstGeom>
            <a:solidFill>
              <a:srgbClr val="EDED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3" name="Rectangle 612"/>
            <p:cNvSpPr>
              <a:spLocks noChangeArrowheads="1"/>
            </p:cNvSpPr>
            <p:nvPr/>
          </p:nvSpPr>
          <p:spPr bwMode="auto">
            <a:xfrm>
              <a:off x="4263" y="2264"/>
              <a:ext cx="88" cy="2"/>
            </a:xfrm>
            <a:prstGeom prst="rect">
              <a:avLst/>
            </a:prstGeom>
            <a:solidFill>
              <a:srgbClr val="EBEB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4" name="Rectangle 613"/>
            <p:cNvSpPr>
              <a:spLocks noChangeArrowheads="1"/>
            </p:cNvSpPr>
            <p:nvPr/>
          </p:nvSpPr>
          <p:spPr bwMode="auto">
            <a:xfrm>
              <a:off x="4263" y="2266"/>
              <a:ext cx="88" cy="2"/>
            </a:xfrm>
            <a:prstGeom prst="rect">
              <a:avLst/>
            </a:prstGeom>
            <a:solidFill>
              <a:srgbClr val="E8E8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5" name="Rectangle 614"/>
            <p:cNvSpPr>
              <a:spLocks noChangeArrowheads="1"/>
            </p:cNvSpPr>
            <p:nvPr/>
          </p:nvSpPr>
          <p:spPr bwMode="auto">
            <a:xfrm>
              <a:off x="4263" y="2268"/>
              <a:ext cx="88" cy="2"/>
            </a:xfrm>
            <a:prstGeom prst="rect">
              <a:avLst/>
            </a:prstGeom>
            <a:solidFill>
              <a:srgbClr val="E5E5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6" name="Rectangle 615"/>
            <p:cNvSpPr>
              <a:spLocks noChangeArrowheads="1"/>
            </p:cNvSpPr>
            <p:nvPr/>
          </p:nvSpPr>
          <p:spPr bwMode="auto">
            <a:xfrm>
              <a:off x="4263" y="2270"/>
              <a:ext cx="88" cy="2"/>
            </a:xfrm>
            <a:prstGeom prst="rect">
              <a:avLst/>
            </a:prstGeom>
            <a:solidFill>
              <a:srgbClr val="E1E1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7" name="Rectangle 616"/>
            <p:cNvSpPr>
              <a:spLocks noChangeArrowheads="1"/>
            </p:cNvSpPr>
            <p:nvPr/>
          </p:nvSpPr>
          <p:spPr bwMode="auto">
            <a:xfrm>
              <a:off x="4263" y="2272"/>
              <a:ext cx="88" cy="2"/>
            </a:xfrm>
            <a:prstGeom prst="rect">
              <a:avLst/>
            </a:prstGeom>
            <a:solidFill>
              <a:srgbClr val="DEDE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8" name="Rectangle 617"/>
            <p:cNvSpPr>
              <a:spLocks noChangeArrowheads="1"/>
            </p:cNvSpPr>
            <p:nvPr/>
          </p:nvSpPr>
          <p:spPr bwMode="auto">
            <a:xfrm>
              <a:off x="4263" y="2274"/>
              <a:ext cx="88" cy="2"/>
            </a:xfrm>
            <a:prstGeom prst="rect">
              <a:avLst/>
            </a:prstGeom>
            <a:solidFill>
              <a:srgbClr val="DADA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9" name="Rectangle 618"/>
            <p:cNvSpPr>
              <a:spLocks noChangeArrowheads="1"/>
            </p:cNvSpPr>
            <p:nvPr/>
          </p:nvSpPr>
          <p:spPr bwMode="auto">
            <a:xfrm>
              <a:off x="4263" y="2276"/>
              <a:ext cx="88" cy="2"/>
            </a:xfrm>
            <a:prstGeom prst="rect">
              <a:avLst/>
            </a:prstGeom>
            <a:solidFill>
              <a:srgbClr val="D6D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0" name="Rectangle 619"/>
            <p:cNvSpPr>
              <a:spLocks noChangeArrowheads="1"/>
            </p:cNvSpPr>
            <p:nvPr/>
          </p:nvSpPr>
          <p:spPr bwMode="auto">
            <a:xfrm>
              <a:off x="4263" y="2278"/>
              <a:ext cx="88" cy="1"/>
            </a:xfrm>
            <a:prstGeom prst="rect">
              <a:avLst/>
            </a:prstGeom>
            <a:solidFill>
              <a:srgbClr val="D1D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1" name="Rectangle 620"/>
            <p:cNvSpPr>
              <a:spLocks noChangeArrowheads="1"/>
            </p:cNvSpPr>
            <p:nvPr/>
          </p:nvSpPr>
          <p:spPr bwMode="auto">
            <a:xfrm>
              <a:off x="4263" y="2279"/>
              <a:ext cx="88" cy="2"/>
            </a:xfrm>
            <a:prstGeom prst="rect">
              <a:avLst/>
            </a:prstGeom>
            <a:solidFill>
              <a:srgbClr val="CDCD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2" name="Rectangle 621"/>
            <p:cNvSpPr>
              <a:spLocks noChangeArrowheads="1"/>
            </p:cNvSpPr>
            <p:nvPr/>
          </p:nvSpPr>
          <p:spPr bwMode="auto">
            <a:xfrm>
              <a:off x="4263" y="2281"/>
              <a:ext cx="88" cy="2"/>
            </a:xfrm>
            <a:prstGeom prst="rect">
              <a:avLst/>
            </a:prstGeom>
            <a:solidFill>
              <a:srgbClr val="C8C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3" name="Rectangle 622"/>
            <p:cNvSpPr>
              <a:spLocks noChangeArrowheads="1"/>
            </p:cNvSpPr>
            <p:nvPr/>
          </p:nvSpPr>
          <p:spPr bwMode="auto">
            <a:xfrm>
              <a:off x="4263" y="2283"/>
              <a:ext cx="88" cy="2"/>
            </a:xfrm>
            <a:prstGeom prst="rect">
              <a:avLst/>
            </a:prstGeom>
            <a:solidFill>
              <a:srgbClr val="C4C4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4" name="Rectangle 623"/>
            <p:cNvSpPr>
              <a:spLocks noChangeArrowheads="1"/>
            </p:cNvSpPr>
            <p:nvPr/>
          </p:nvSpPr>
          <p:spPr bwMode="auto">
            <a:xfrm>
              <a:off x="4263" y="2285"/>
              <a:ext cx="88" cy="2"/>
            </a:xfrm>
            <a:prstGeom prst="rect">
              <a:avLst/>
            </a:prstGeom>
            <a:solidFill>
              <a:srgbClr val="BFBF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5" name="Rectangle 624"/>
            <p:cNvSpPr>
              <a:spLocks noChangeArrowheads="1"/>
            </p:cNvSpPr>
            <p:nvPr/>
          </p:nvSpPr>
          <p:spPr bwMode="auto">
            <a:xfrm>
              <a:off x="4263" y="2287"/>
              <a:ext cx="88" cy="2"/>
            </a:xfrm>
            <a:prstGeom prst="rect">
              <a:avLst/>
            </a:prstGeom>
            <a:solidFill>
              <a:srgbClr val="BBBB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6" name="Rectangle 625"/>
            <p:cNvSpPr>
              <a:spLocks noChangeArrowheads="1"/>
            </p:cNvSpPr>
            <p:nvPr/>
          </p:nvSpPr>
          <p:spPr bwMode="auto">
            <a:xfrm>
              <a:off x="4263" y="2289"/>
              <a:ext cx="88" cy="2"/>
            </a:xfrm>
            <a:prstGeom prst="rect">
              <a:avLst/>
            </a:prstGeom>
            <a:solidFill>
              <a:srgbClr val="B5B5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7" name="Rectangle 626"/>
            <p:cNvSpPr>
              <a:spLocks noChangeArrowheads="1"/>
            </p:cNvSpPr>
            <p:nvPr/>
          </p:nvSpPr>
          <p:spPr bwMode="auto">
            <a:xfrm>
              <a:off x="4263" y="2291"/>
              <a:ext cx="88" cy="2"/>
            </a:xfrm>
            <a:prstGeom prst="rect">
              <a:avLst/>
            </a:prstGeom>
            <a:solidFill>
              <a:srgbClr val="B0B0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8" name="Rectangle 627"/>
            <p:cNvSpPr>
              <a:spLocks noChangeArrowheads="1"/>
            </p:cNvSpPr>
            <p:nvPr/>
          </p:nvSpPr>
          <p:spPr bwMode="auto">
            <a:xfrm>
              <a:off x="4263" y="2293"/>
              <a:ext cx="88" cy="2"/>
            </a:xfrm>
            <a:prstGeom prst="rect">
              <a:avLst/>
            </a:prstGeom>
            <a:solidFill>
              <a:srgbClr val="ACAC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9" name="Rectangle 628"/>
            <p:cNvSpPr>
              <a:spLocks noChangeArrowheads="1"/>
            </p:cNvSpPr>
            <p:nvPr/>
          </p:nvSpPr>
          <p:spPr bwMode="auto">
            <a:xfrm>
              <a:off x="4263" y="2295"/>
              <a:ext cx="88" cy="2"/>
            </a:xfrm>
            <a:prstGeom prst="rect">
              <a:avLst/>
            </a:prstGeom>
            <a:solidFill>
              <a:srgbClr val="A6A6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0" name="Rectangle 629"/>
            <p:cNvSpPr>
              <a:spLocks noChangeArrowheads="1"/>
            </p:cNvSpPr>
            <p:nvPr/>
          </p:nvSpPr>
          <p:spPr bwMode="auto">
            <a:xfrm>
              <a:off x="4263" y="2297"/>
              <a:ext cx="88" cy="2"/>
            </a:xfrm>
            <a:prstGeom prst="rect">
              <a:avLst/>
            </a:prstGeom>
            <a:solidFill>
              <a:srgbClr val="A2A2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1" name="Rectangle 630"/>
            <p:cNvSpPr>
              <a:spLocks noChangeArrowheads="1"/>
            </p:cNvSpPr>
            <p:nvPr/>
          </p:nvSpPr>
          <p:spPr bwMode="auto">
            <a:xfrm>
              <a:off x="4263" y="2299"/>
              <a:ext cx="88" cy="2"/>
            </a:xfrm>
            <a:prstGeom prst="rect">
              <a:avLst/>
            </a:prstGeom>
            <a:solidFill>
              <a:srgbClr val="9D9D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2" name="Rectangle 631"/>
            <p:cNvSpPr>
              <a:spLocks noChangeArrowheads="1"/>
            </p:cNvSpPr>
            <p:nvPr/>
          </p:nvSpPr>
          <p:spPr bwMode="auto">
            <a:xfrm>
              <a:off x="4263" y="2301"/>
              <a:ext cx="88" cy="1"/>
            </a:xfrm>
            <a:prstGeom prst="rect">
              <a:avLst/>
            </a:prstGeom>
            <a:solidFill>
              <a:srgbClr val="9999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3" name="Rectangle 632"/>
            <p:cNvSpPr>
              <a:spLocks noChangeArrowheads="1"/>
            </p:cNvSpPr>
            <p:nvPr/>
          </p:nvSpPr>
          <p:spPr bwMode="auto">
            <a:xfrm>
              <a:off x="4263" y="2302"/>
              <a:ext cx="88" cy="2"/>
            </a:xfrm>
            <a:prstGeom prst="rect">
              <a:avLst/>
            </a:prstGeom>
            <a:solidFill>
              <a:srgbClr val="95955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4" name="Rectangle 633"/>
            <p:cNvSpPr>
              <a:spLocks noChangeArrowheads="1"/>
            </p:cNvSpPr>
            <p:nvPr/>
          </p:nvSpPr>
          <p:spPr bwMode="auto">
            <a:xfrm>
              <a:off x="4263" y="2304"/>
              <a:ext cx="88" cy="2"/>
            </a:xfrm>
            <a:prstGeom prst="rect">
              <a:avLst/>
            </a:prstGeom>
            <a:solidFill>
              <a:srgbClr val="91915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5" name="Rectangle 634"/>
            <p:cNvSpPr>
              <a:spLocks noChangeArrowheads="1"/>
            </p:cNvSpPr>
            <p:nvPr/>
          </p:nvSpPr>
          <p:spPr bwMode="auto">
            <a:xfrm>
              <a:off x="4263" y="2306"/>
              <a:ext cx="88" cy="2"/>
            </a:xfrm>
            <a:prstGeom prst="rect">
              <a:avLst/>
            </a:prstGeom>
            <a:solidFill>
              <a:srgbClr val="8D8D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6" name="Rectangle 635"/>
            <p:cNvSpPr>
              <a:spLocks noChangeArrowheads="1"/>
            </p:cNvSpPr>
            <p:nvPr/>
          </p:nvSpPr>
          <p:spPr bwMode="auto">
            <a:xfrm>
              <a:off x="4263" y="2308"/>
              <a:ext cx="88" cy="2"/>
            </a:xfrm>
            <a:prstGeom prst="rect">
              <a:avLst/>
            </a:prstGeom>
            <a:solidFill>
              <a:srgbClr val="8989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7" name="Rectangle 636"/>
            <p:cNvSpPr>
              <a:spLocks noChangeArrowheads="1"/>
            </p:cNvSpPr>
            <p:nvPr/>
          </p:nvSpPr>
          <p:spPr bwMode="auto">
            <a:xfrm>
              <a:off x="4263" y="2310"/>
              <a:ext cx="88" cy="2"/>
            </a:xfrm>
            <a:prstGeom prst="rect">
              <a:avLst/>
            </a:prstGeom>
            <a:solidFill>
              <a:srgbClr val="87875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8" name="Rectangle 637"/>
            <p:cNvSpPr>
              <a:spLocks noChangeArrowheads="1"/>
            </p:cNvSpPr>
            <p:nvPr/>
          </p:nvSpPr>
          <p:spPr bwMode="auto">
            <a:xfrm>
              <a:off x="4263" y="2312"/>
              <a:ext cx="88" cy="2"/>
            </a:xfrm>
            <a:prstGeom prst="rect">
              <a:avLst/>
            </a:prstGeom>
            <a:solidFill>
              <a:srgbClr val="8383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09" name="Rectangle 638"/>
            <p:cNvSpPr>
              <a:spLocks noChangeArrowheads="1"/>
            </p:cNvSpPr>
            <p:nvPr/>
          </p:nvSpPr>
          <p:spPr bwMode="auto">
            <a:xfrm>
              <a:off x="4263" y="2314"/>
              <a:ext cx="88" cy="2"/>
            </a:xfrm>
            <a:prstGeom prst="rect">
              <a:avLst/>
            </a:prstGeom>
            <a:solidFill>
              <a:srgbClr val="81814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0" name="Rectangle 639"/>
            <p:cNvSpPr>
              <a:spLocks noChangeArrowheads="1"/>
            </p:cNvSpPr>
            <p:nvPr/>
          </p:nvSpPr>
          <p:spPr bwMode="auto">
            <a:xfrm>
              <a:off x="4263" y="2316"/>
              <a:ext cx="88" cy="2"/>
            </a:xfrm>
            <a:prstGeom prst="rect">
              <a:avLst/>
            </a:prstGeom>
            <a:solidFill>
              <a:srgbClr val="7E7E4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1" name="Rectangle 640"/>
            <p:cNvSpPr>
              <a:spLocks noChangeArrowheads="1"/>
            </p:cNvSpPr>
            <p:nvPr/>
          </p:nvSpPr>
          <p:spPr bwMode="auto">
            <a:xfrm>
              <a:off x="4263" y="2318"/>
              <a:ext cx="88" cy="2"/>
            </a:xfrm>
            <a:prstGeom prst="rect">
              <a:avLst/>
            </a:prstGeom>
            <a:solidFill>
              <a:srgbClr val="7C7C4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2" name="Rectangle 641"/>
            <p:cNvSpPr>
              <a:spLocks noChangeArrowheads="1"/>
            </p:cNvSpPr>
            <p:nvPr/>
          </p:nvSpPr>
          <p:spPr bwMode="auto">
            <a:xfrm>
              <a:off x="4263" y="2320"/>
              <a:ext cx="88" cy="2"/>
            </a:xfrm>
            <a:prstGeom prst="rect">
              <a:avLst/>
            </a:prstGeom>
            <a:solidFill>
              <a:srgbClr val="7A7A4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3" name="Rectangle 642"/>
            <p:cNvSpPr>
              <a:spLocks noChangeArrowheads="1"/>
            </p:cNvSpPr>
            <p:nvPr/>
          </p:nvSpPr>
          <p:spPr bwMode="auto">
            <a:xfrm>
              <a:off x="4263" y="2322"/>
              <a:ext cx="88" cy="1"/>
            </a:xfrm>
            <a:prstGeom prst="rect">
              <a:avLst/>
            </a:prstGeom>
            <a:solidFill>
              <a:srgbClr val="7979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4" name="Rectangle 643"/>
            <p:cNvSpPr>
              <a:spLocks noChangeArrowheads="1"/>
            </p:cNvSpPr>
            <p:nvPr/>
          </p:nvSpPr>
          <p:spPr bwMode="auto">
            <a:xfrm>
              <a:off x="4263" y="2323"/>
              <a:ext cx="88" cy="2"/>
            </a:xfrm>
            <a:prstGeom prst="rect">
              <a:avLst/>
            </a:prstGeom>
            <a:solidFill>
              <a:srgbClr val="7777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5" name="Rectangle 644"/>
            <p:cNvSpPr>
              <a:spLocks noChangeArrowheads="1"/>
            </p:cNvSpPr>
            <p:nvPr/>
          </p:nvSpPr>
          <p:spPr bwMode="auto">
            <a:xfrm>
              <a:off x="4263" y="2325"/>
              <a:ext cx="88" cy="2"/>
            </a:xfrm>
            <a:prstGeom prst="rect">
              <a:avLst/>
            </a:prstGeom>
            <a:solidFill>
              <a:srgbClr val="7676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19" name="Rectangle 645"/>
          <p:cNvSpPr>
            <a:spLocks noChangeArrowheads="1"/>
          </p:cNvSpPr>
          <p:nvPr/>
        </p:nvSpPr>
        <p:spPr bwMode="auto">
          <a:xfrm>
            <a:off x="6767513" y="3554413"/>
            <a:ext cx="139700" cy="139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0" name="Rectangle 646"/>
          <p:cNvSpPr>
            <a:spLocks noChangeArrowheads="1"/>
          </p:cNvSpPr>
          <p:nvPr/>
        </p:nvSpPr>
        <p:spPr bwMode="auto">
          <a:xfrm>
            <a:off x="6961188" y="34893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White</a:t>
            </a:r>
            <a:endParaRPr lang="en-US"/>
          </a:p>
        </p:txBody>
      </p:sp>
      <p:grpSp>
        <p:nvGrpSpPr>
          <p:cNvPr id="54321" name="Group 647"/>
          <p:cNvGrpSpPr>
            <a:grpSpLocks/>
          </p:cNvGrpSpPr>
          <p:nvPr/>
        </p:nvGrpSpPr>
        <p:grpSpPr bwMode="auto">
          <a:xfrm>
            <a:off x="6767513" y="3900488"/>
            <a:ext cx="139700" cy="139700"/>
            <a:chOff x="4263" y="2457"/>
            <a:chExt cx="88" cy="88"/>
          </a:xfrm>
        </p:grpSpPr>
        <p:sp>
          <p:nvSpPr>
            <p:cNvPr id="54324" name="Rectangle 648"/>
            <p:cNvSpPr>
              <a:spLocks noChangeArrowheads="1"/>
            </p:cNvSpPr>
            <p:nvPr/>
          </p:nvSpPr>
          <p:spPr bwMode="auto">
            <a:xfrm>
              <a:off x="4263" y="2457"/>
              <a:ext cx="88" cy="2"/>
            </a:xfrm>
            <a:prstGeom prst="rect">
              <a:avLst/>
            </a:prstGeom>
            <a:solidFill>
              <a:srgbClr val="3265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5" name="Rectangle 649"/>
            <p:cNvSpPr>
              <a:spLocks noChangeArrowheads="1"/>
            </p:cNvSpPr>
            <p:nvPr/>
          </p:nvSpPr>
          <p:spPr bwMode="auto">
            <a:xfrm>
              <a:off x="4263" y="2459"/>
              <a:ext cx="88" cy="2"/>
            </a:xfrm>
            <a:prstGeom prst="rect">
              <a:avLst/>
            </a:prstGeom>
            <a:solidFill>
              <a:srgbClr val="3265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Rectangle 650"/>
            <p:cNvSpPr>
              <a:spLocks noChangeArrowheads="1"/>
            </p:cNvSpPr>
            <p:nvPr/>
          </p:nvSpPr>
          <p:spPr bwMode="auto">
            <a:xfrm>
              <a:off x="4263" y="2461"/>
              <a:ext cx="88" cy="2"/>
            </a:xfrm>
            <a:prstGeom prst="rect">
              <a:avLst/>
            </a:prstGeom>
            <a:solidFill>
              <a:srgbClr val="3265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7" name="Rectangle 651"/>
            <p:cNvSpPr>
              <a:spLocks noChangeArrowheads="1"/>
            </p:cNvSpPr>
            <p:nvPr/>
          </p:nvSpPr>
          <p:spPr bwMode="auto">
            <a:xfrm>
              <a:off x="4263" y="2463"/>
              <a:ext cx="88" cy="2"/>
            </a:xfrm>
            <a:prstGeom prst="rect">
              <a:avLst/>
            </a:prstGeom>
            <a:solidFill>
              <a:srgbClr val="3265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8" name="Rectangle 652"/>
            <p:cNvSpPr>
              <a:spLocks noChangeArrowheads="1"/>
            </p:cNvSpPr>
            <p:nvPr/>
          </p:nvSpPr>
          <p:spPr bwMode="auto">
            <a:xfrm>
              <a:off x="4263" y="2465"/>
              <a:ext cx="88" cy="2"/>
            </a:xfrm>
            <a:prstGeom prst="rect">
              <a:avLst/>
            </a:prstGeom>
            <a:solidFill>
              <a:srgbClr val="3264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9" name="Rectangle 653"/>
            <p:cNvSpPr>
              <a:spLocks noChangeArrowheads="1"/>
            </p:cNvSpPr>
            <p:nvPr/>
          </p:nvSpPr>
          <p:spPr bwMode="auto">
            <a:xfrm>
              <a:off x="4263" y="2467"/>
              <a:ext cx="88" cy="2"/>
            </a:xfrm>
            <a:prstGeom prst="rect">
              <a:avLst/>
            </a:prstGeom>
            <a:solidFill>
              <a:srgbClr val="3264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0" name="Rectangle 654"/>
            <p:cNvSpPr>
              <a:spLocks noChangeArrowheads="1"/>
            </p:cNvSpPr>
            <p:nvPr/>
          </p:nvSpPr>
          <p:spPr bwMode="auto">
            <a:xfrm>
              <a:off x="4263" y="2469"/>
              <a:ext cx="88" cy="2"/>
            </a:xfrm>
            <a:prstGeom prst="rect">
              <a:avLst/>
            </a:prstGeom>
            <a:solidFill>
              <a:srgbClr val="3163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1" name="Rectangle 655"/>
            <p:cNvSpPr>
              <a:spLocks noChangeArrowheads="1"/>
            </p:cNvSpPr>
            <p:nvPr/>
          </p:nvSpPr>
          <p:spPr bwMode="auto">
            <a:xfrm>
              <a:off x="4263" y="2471"/>
              <a:ext cx="88" cy="2"/>
            </a:xfrm>
            <a:prstGeom prst="rect">
              <a:avLst/>
            </a:prstGeom>
            <a:solidFill>
              <a:srgbClr val="3163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2" name="Rectangle 656"/>
            <p:cNvSpPr>
              <a:spLocks noChangeArrowheads="1"/>
            </p:cNvSpPr>
            <p:nvPr/>
          </p:nvSpPr>
          <p:spPr bwMode="auto">
            <a:xfrm>
              <a:off x="4263" y="2473"/>
              <a:ext cx="88" cy="2"/>
            </a:xfrm>
            <a:prstGeom prst="rect">
              <a:avLst/>
            </a:prstGeom>
            <a:solidFill>
              <a:srgbClr val="3162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3" name="Rectangle 657"/>
            <p:cNvSpPr>
              <a:spLocks noChangeArrowheads="1"/>
            </p:cNvSpPr>
            <p:nvPr/>
          </p:nvSpPr>
          <p:spPr bwMode="auto">
            <a:xfrm>
              <a:off x="4263" y="2475"/>
              <a:ext cx="88" cy="2"/>
            </a:xfrm>
            <a:prstGeom prst="rect">
              <a:avLst/>
            </a:prstGeom>
            <a:solidFill>
              <a:srgbClr val="3061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4" name="Rectangle 658"/>
            <p:cNvSpPr>
              <a:spLocks noChangeArrowheads="1"/>
            </p:cNvSpPr>
            <p:nvPr/>
          </p:nvSpPr>
          <p:spPr bwMode="auto">
            <a:xfrm>
              <a:off x="4263" y="2477"/>
              <a:ext cx="88" cy="1"/>
            </a:xfrm>
            <a:prstGeom prst="rect">
              <a:avLst/>
            </a:prstGeom>
            <a:solidFill>
              <a:srgbClr val="306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Rectangle 659"/>
            <p:cNvSpPr>
              <a:spLocks noChangeArrowheads="1"/>
            </p:cNvSpPr>
            <p:nvPr/>
          </p:nvSpPr>
          <p:spPr bwMode="auto">
            <a:xfrm>
              <a:off x="4263" y="2478"/>
              <a:ext cx="88" cy="2"/>
            </a:xfrm>
            <a:prstGeom prst="rect">
              <a:avLst/>
            </a:prstGeom>
            <a:solidFill>
              <a:srgbClr val="2F6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Rectangle 660"/>
            <p:cNvSpPr>
              <a:spLocks noChangeArrowheads="1"/>
            </p:cNvSpPr>
            <p:nvPr/>
          </p:nvSpPr>
          <p:spPr bwMode="auto">
            <a:xfrm>
              <a:off x="4263" y="2480"/>
              <a:ext cx="88" cy="2"/>
            </a:xfrm>
            <a:prstGeom prst="rect">
              <a:avLst/>
            </a:prstGeom>
            <a:solidFill>
              <a:srgbClr val="2F5F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Rectangle 661"/>
            <p:cNvSpPr>
              <a:spLocks noChangeArrowheads="1"/>
            </p:cNvSpPr>
            <p:nvPr/>
          </p:nvSpPr>
          <p:spPr bwMode="auto">
            <a:xfrm>
              <a:off x="4263" y="2482"/>
              <a:ext cx="88" cy="2"/>
            </a:xfrm>
            <a:prstGeom prst="rect">
              <a:avLst/>
            </a:prstGeom>
            <a:solidFill>
              <a:srgbClr val="2E5E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Rectangle 662"/>
            <p:cNvSpPr>
              <a:spLocks noChangeArrowheads="1"/>
            </p:cNvSpPr>
            <p:nvPr/>
          </p:nvSpPr>
          <p:spPr bwMode="auto">
            <a:xfrm>
              <a:off x="4263" y="2484"/>
              <a:ext cx="88" cy="2"/>
            </a:xfrm>
            <a:prstGeom prst="rect">
              <a:avLst/>
            </a:prstGeom>
            <a:solidFill>
              <a:srgbClr val="2E5C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Rectangle 663"/>
            <p:cNvSpPr>
              <a:spLocks noChangeArrowheads="1"/>
            </p:cNvSpPr>
            <p:nvPr/>
          </p:nvSpPr>
          <p:spPr bwMode="auto">
            <a:xfrm>
              <a:off x="4263" y="2486"/>
              <a:ext cx="88" cy="2"/>
            </a:xfrm>
            <a:prstGeom prst="rect">
              <a:avLst/>
            </a:prstGeom>
            <a:solidFill>
              <a:srgbClr val="2D5B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Rectangle 664"/>
            <p:cNvSpPr>
              <a:spLocks noChangeArrowheads="1"/>
            </p:cNvSpPr>
            <p:nvPr/>
          </p:nvSpPr>
          <p:spPr bwMode="auto">
            <a:xfrm>
              <a:off x="4263" y="2488"/>
              <a:ext cx="88" cy="2"/>
            </a:xfrm>
            <a:prstGeom prst="rect">
              <a:avLst/>
            </a:prstGeom>
            <a:solidFill>
              <a:srgbClr val="2D5A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Rectangle 665"/>
            <p:cNvSpPr>
              <a:spLocks noChangeArrowheads="1"/>
            </p:cNvSpPr>
            <p:nvPr/>
          </p:nvSpPr>
          <p:spPr bwMode="auto">
            <a:xfrm>
              <a:off x="4263" y="2490"/>
              <a:ext cx="88" cy="2"/>
            </a:xfrm>
            <a:prstGeom prst="rect">
              <a:avLst/>
            </a:prstGeom>
            <a:solidFill>
              <a:srgbClr val="2C58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2" name="Rectangle 666"/>
            <p:cNvSpPr>
              <a:spLocks noChangeArrowheads="1"/>
            </p:cNvSpPr>
            <p:nvPr/>
          </p:nvSpPr>
          <p:spPr bwMode="auto">
            <a:xfrm>
              <a:off x="4263" y="2492"/>
              <a:ext cx="88" cy="2"/>
            </a:xfrm>
            <a:prstGeom prst="rect">
              <a:avLst/>
            </a:prstGeom>
            <a:solidFill>
              <a:srgbClr val="2B57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3" name="Rectangle 667"/>
            <p:cNvSpPr>
              <a:spLocks noChangeArrowheads="1"/>
            </p:cNvSpPr>
            <p:nvPr/>
          </p:nvSpPr>
          <p:spPr bwMode="auto">
            <a:xfrm>
              <a:off x="4263" y="2494"/>
              <a:ext cx="88" cy="2"/>
            </a:xfrm>
            <a:prstGeom prst="rect">
              <a:avLst/>
            </a:prstGeom>
            <a:solidFill>
              <a:srgbClr val="2A55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4" name="Rectangle 668"/>
            <p:cNvSpPr>
              <a:spLocks noChangeArrowheads="1"/>
            </p:cNvSpPr>
            <p:nvPr/>
          </p:nvSpPr>
          <p:spPr bwMode="auto">
            <a:xfrm>
              <a:off x="4263" y="2496"/>
              <a:ext cx="88" cy="2"/>
            </a:xfrm>
            <a:prstGeom prst="rect">
              <a:avLst/>
            </a:prstGeom>
            <a:solidFill>
              <a:srgbClr val="2953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5" name="Rectangle 669"/>
            <p:cNvSpPr>
              <a:spLocks noChangeArrowheads="1"/>
            </p:cNvSpPr>
            <p:nvPr/>
          </p:nvSpPr>
          <p:spPr bwMode="auto">
            <a:xfrm>
              <a:off x="4263" y="2498"/>
              <a:ext cx="88" cy="2"/>
            </a:xfrm>
            <a:prstGeom prst="rect">
              <a:avLst/>
            </a:prstGeom>
            <a:solidFill>
              <a:srgbClr val="2852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6" name="Rectangle 670"/>
            <p:cNvSpPr>
              <a:spLocks noChangeArrowheads="1"/>
            </p:cNvSpPr>
            <p:nvPr/>
          </p:nvSpPr>
          <p:spPr bwMode="auto">
            <a:xfrm>
              <a:off x="4263" y="2500"/>
              <a:ext cx="88" cy="1"/>
            </a:xfrm>
            <a:prstGeom prst="rect">
              <a:avLst/>
            </a:prstGeom>
            <a:solidFill>
              <a:srgbClr val="275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7" name="Rectangle 671"/>
            <p:cNvSpPr>
              <a:spLocks noChangeArrowheads="1"/>
            </p:cNvSpPr>
            <p:nvPr/>
          </p:nvSpPr>
          <p:spPr bwMode="auto">
            <a:xfrm>
              <a:off x="4263" y="2501"/>
              <a:ext cx="88" cy="2"/>
            </a:xfrm>
            <a:prstGeom prst="rect">
              <a:avLst/>
            </a:prstGeom>
            <a:solidFill>
              <a:srgbClr val="274E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8" name="Rectangle 672"/>
            <p:cNvSpPr>
              <a:spLocks noChangeArrowheads="1"/>
            </p:cNvSpPr>
            <p:nvPr/>
          </p:nvSpPr>
          <p:spPr bwMode="auto">
            <a:xfrm>
              <a:off x="4263" y="2503"/>
              <a:ext cx="88" cy="2"/>
            </a:xfrm>
            <a:prstGeom prst="rect">
              <a:avLst/>
            </a:prstGeom>
            <a:solidFill>
              <a:srgbClr val="264C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9" name="Rectangle 673"/>
            <p:cNvSpPr>
              <a:spLocks noChangeArrowheads="1"/>
            </p:cNvSpPr>
            <p:nvPr/>
          </p:nvSpPr>
          <p:spPr bwMode="auto">
            <a:xfrm>
              <a:off x="4263" y="2505"/>
              <a:ext cx="88" cy="2"/>
            </a:xfrm>
            <a:prstGeom prst="rect">
              <a:avLst/>
            </a:prstGeom>
            <a:solidFill>
              <a:srgbClr val="254A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Rectangle 674"/>
            <p:cNvSpPr>
              <a:spLocks noChangeArrowheads="1"/>
            </p:cNvSpPr>
            <p:nvPr/>
          </p:nvSpPr>
          <p:spPr bwMode="auto">
            <a:xfrm>
              <a:off x="4263" y="2507"/>
              <a:ext cx="88" cy="2"/>
            </a:xfrm>
            <a:prstGeom prst="rect">
              <a:avLst/>
            </a:prstGeom>
            <a:solidFill>
              <a:srgbClr val="2448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Rectangle 675"/>
            <p:cNvSpPr>
              <a:spLocks noChangeArrowheads="1"/>
            </p:cNvSpPr>
            <p:nvPr/>
          </p:nvSpPr>
          <p:spPr bwMode="auto">
            <a:xfrm>
              <a:off x="4263" y="2509"/>
              <a:ext cx="88" cy="2"/>
            </a:xfrm>
            <a:prstGeom prst="rect">
              <a:avLst/>
            </a:prstGeom>
            <a:solidFill>
              <a:srgbClr val="2346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Rectangle 676"/>
            <p:cNvSpPr>
              <a:spLocks noChangeArrowheads="1"/>
            </p:cNvSpPr>
            <p:nvPr/>
          </p:nvSpPr>
          <p:spPr bwMode="auto">
            <a:xfrm>
              <a:off x="4263" y="2511"/>
              <a:ext cx="88" cy="2"/>
            </a:xfrm>
            <a:prstGeom prst="rect">
              <a:avLst/>
            </a:prstGeom>
            <a:solidFill>
              <a:srgbClr val="2244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Rectangle 677"/>
            <p:cNvSpPr>
              <a:spLocks noChangeArrowheads="1"/>
            </p:cNvSpPr>
            <p:nvPr/>
          </p:nvSpPr>
          <p:spPr bwMode="auto">
            <a:xfrm>
              <a:off x="4263" y="2513"/>
              <a:ext cx="88" cy="2"/>
            </a:xfrm>
            <a:prstGeom prst="rect">
              <a:avLst/>
            </a:prstGeom>
            <a:solidFill>
              <a:srgbClr val="2142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Rectangle 678"/>
            <p:cNvSpPr>
              <a:spLocks noChangeArrowheads="1"/>
            </p:cNvSpPr>
            <p:nvPr/>
          </p:nvSpPr>
          <p:spPr bwMode="auto">
            <a:xfrm>
              <a:off x="4263" y="2515"/>
              <a:ext cx="88" cy="2"/>
            </a:xfrm>
            <a:prstGeom prst="rect">
              <a:avLst/>
            </a:prstGeom>
            <a:solidFill>
              <a:srgbClr val="2040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Rectangle 679"/>
            <p:cNvSpPr>
              <a:spLocks noChangeArrowheads="1"/>
            </p:cNvSpPr>
            <p:nvPr/>
          </p:nvSpPr>
          <p:spPr bwMode="auto">
            <a:xfrm>
              <a:off x="4263" y="2517"/>
              <a:ext cx="88" cy="2"/>
            </a:xfrm>
            <a:prstGeom prst="rect">
              <a:avLst/>
            </a:prstGeom>
            <a:solidFill>
              <a:srgbClr val="1F3F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Rectangle 680"/>
            <p:cNvSpPr>
              <a:spLocks noChangeArrowheads="1"/>
            </p:cNvSpPr>
            <p:nvPr/>
          </p:nvSpPr>
          <p:spPr bwMode="auto">
            <a:xfrm>
              <a:off x="4263" y="2519"/>
              <a:ext cx="88" cy="2"/>
            </a:xfrm>
            <a:prstGeom prst="rect">
              <a:avLst/>
            </a:prstGeom>
            <a:solidFill>
              <a:srgbClr val="1E3D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Rectangle 681"/>
            <p:cNvSpPr>
              <a:spLocks noChangeArrowheads="1"/>
            </p:cNvSpPr>
            <p:nvPr/>
          </p:nvSpPr>
          <p:spPr bwMode="auto">
            <a:xfrm>
              <a:off x="4263" y="2521"/>
              <a:ext cx="88" cy="2"/>
            </a:xfrm>
            <a:prstGeom prst="rect">
              <a:avLst/>
            </a:prstGeom>
            <a:solidFill>
              <a:srgbClr val="1D3B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8" name="Rectangle 682"/>
            <p:cNvSpPr>
              <a:spLocks noChangeArrowheads="1"/>
            </p:cNvSpPr>
            <p:nvPr/>
          </p:nvSpPr>
          <p:spPr bwMode="auto">
            <a:xfrm>
              <a:off x="4263" y="2523"/>
              <a:ext cx="88" cy="1"/>
            </a:xfrm>
            <a:prstGeom prst="rect">
              <a:avLst/>
            </a:prstGeom>
            <a:solidFill>
              <a:srgbClr val="1C39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Rectangle 683"/>
            <p:cNvSpPr>
              <a:spLocks noChangeArrowheads="1"/>
            </p:cNvSpPr>
            <p:nvPr/>
          </p:nvSpPr>
          <p:spPr bwMode="auto">
            <a:xfrm>
              <a:off x="4263" y="2524"/>
              <a:ext cx="88" cy="2"/>
            </a:xfrm>
            <a:prstGeom prst="rect">
              <a:avLst/>
            </a:prstGeom>
            <a:solidFill>
              <a:srgbClr val="1B38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0" name="Rectangle 684"/>
            <p:cNvSpPr>
              <a:spLocks noChangeArrowheads="1"/>
            </p:cNvSpPr>
            <p:nvPr/>
          </p:nvSpPr>
          <p:spPr bwMode="auto">
            <a:xfrm>
              <a:off x="4263" y="2526"/>
              <a:ext cx="88" cy="2"/>
            </a:xfrm>
            <a:prstGeom prst="rect">
              <a:avLst/>
            </a:prstGeom>
            <a:solidFill>
              <a:srgbClr val="1B37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1" name="Rectangle 685"/>
            <p:cNvSpPr>
              <a:spLocks noChangeArrowheads="1"/>
            </p:cNvSpPr>
            <p:nvPr/>
          </p:nvSpPr>
          <p:spPr bwMode="auto">
            <a:xfrm>
              <a:off x="4263" y="2528"/>
              <a:ext cx="88" cy="2"/>
            </a:xfrm>
            <a:prstGeom prst="rect">
              <a:avLst/>
            </a:prstGeom>
            <a:solidFill>
              <a:srgbClr val="1A35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2" name="Rectangle 686"/>
            <p:cNvSpPr>
              <a:spLocks noChangeArrowheads="1"/>
            </p:cNvSpPr>
            <p:nvPr/>
          </p:nvSpPr>
          <p:spPr bwMode="auto">
            <a:xfrm>
              <a:off x="4263" y="2530"/>
              <a:ext cx="88" cy="2"/>
            </a:xfrm>
            <a:prstGeom prst="rect">
              <a:avLst/>
            </a:prstGeom>
            <a:solidFill>
              <a:srgbClr val="1934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Rectangle 687"/>
            <p:cNvSpPr>
              <a:spLocks noChangeArrowheads="1"/>
            </p:cNvSpPr>
            <p:nvPr/>
          </p:nvSpPr>
          <p:spPr bwMode="auto">
            <a:xfrm>
              <a:off x="4263" y="2532"/>
              <a:ext cx="88" cy="2"/>
            </a:xfrm>
            <a:prstGeom prst="rect">
              <a:avLst/>
            </a:prstGeom>
            <a:solidFill>
              <a:srgbClr val="1933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Rectangle 688"/>
            <p:cNvSpPr>
              <a:spLocks noChangeArrowheads="1"/>
            </p:cNvSpPr>
            <p:nvPr/>
          </p:nvSpPr>
          <p:spPr bwMode="auto">
            <a:xfrm>
              <a:off x="4263" y="2534"/>
              <a:ext cx="88" cy="2"/>
            </a:xfrm>
            <a:prstGeom prst="rect">
              <a:avLst/>
            </a:prstGeom>
            <a:solidFill>
              <a:srgbClr val="1832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Rectangle 689"/>
            <p:cNvSpPr>
              <a:spLocks noChangeArrowheads="1"/>
            </p:cNvSpPr>
            <p:nvPr/>
          </p:nvSpPr>
          <p:spPr bwMode="auto">
            <a:xfrm>
              <a:off x="4263" y="2536"/>
              <a:ext cx="88" cy="2"/>
            </a:xfrm>
            <a:prstGeom prst="rect">
              <a:avLst/>
            </a:prstGeom>
            <a:solidFill>
              <a:srgbClr val="1831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Rectangle 690"/>
            <p:cNvSpPr>
              <a:spLocks noChangeArrowheads="1"/>
            </p:cNvSpPr>
            <p:nvPr/>
          </p:nvSpPr>
          <p:spPr bwMode="auto">
            <a:xfrm>
              <a:off x="4263" y="2538"/>
              <a:ext cx="88" cy="2"/>
            </a:xfrm>
            <a:prstGeom prst="rect">
              <a:avLst/>
            </a:prstGeom>
            <a:solidFill>
              <a:srgbClr val="1730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Rectangle 691"/>
            <p:cNvSpPr>
              <a:spLocks noChangeArrowheads="1"/>
            </p:cNvSpPr>
            <p:nvPr/>
          </p:nvSpPr>
          <p:spPr bwMode="auto">
            <a:xfrm>
              <a:off x="4263" y="2540"/>
              <a:ext cx="88" cy="2"/>
            </a:xfrm>
            <a:prstGeom prst="rect">
              <a:avLst/>
            </a:prstGeom>
            <a:solidFill>
              <a:srgbClr val="173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Rectangle 692"/>
            <p:cNvSpPr>
              <a:spLocks noChangeArrowheads="1"/>
            </p:cNvSpPr>
            <p:nvPr/>
          </p:nvSpPr>
          <p:spPr bwMode="auto">
            <a:xfrm>
              <a:off x="4263" y="2542"/>
              <a:ext cx="88" cy="2"/>
            </a:xfrm>
            <a:prstGeom prst="rect">
              <a:avLst/>
            </a:prstGeom>
            <a:solidFill>
              <a:srgbClr val="172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Rectangle 693"/>
            <p:cNvSpPr>
              <a:spLocks noChangeArrowheads="1"/>
            </p:cNvSpPr>
            <p:nvPr/>
          </p:nvSpPr>
          <p:spPr bwMode="auto">
            <a:xfrm>
              <a:off x="4263" y="2544"/>
              <a:ext cx="88" cy="1"/>
            </a:xfrm>
            <a:prstGeom prst="rect">
              <a:avLst/>
            </a:prstGeom>
            <a:solidFill>
              <a:srgbClr val="172F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22" name="Rectangle 694"/>
          <p:cNvSpPr>
            <a:spLocks noChangeArrowheads="1"/>
          </p:cNvSpPr>
          <p:nvPr/>
        </p:nvSpPr>
        <p:spPr bwMode="auto">
          <a:xfrm>
            <a:off x="6767513" y="3900488"/>
            <a:ext cx="139700" cy="139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3" name="Rectangle 695"/>
          <p:cNvSpPr>
            <a:spLocks noChangeArrowheads="1"/>
          </p:cNvSpPr>
          <p:nvPr/>
        </p:nvSpPr>
        <p:spPr bwMode="auto">
          <a:xfrm>
            <a:off x="6961188" y="3835400"/>
            <a:ext cx="185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African-American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6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B04F7B3C-293F-40E5-B42A-E585A77FAB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Relationships between categorical variables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dirty="0"/>
          </a:p>
        </p:txBody>
      </p:sp>
      <p:pic>
        <p:nvPicPr>
          <p:cNvPr id="11270" name="Picture 4" descr="socc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609850"/>
            <a:ext cx="3810000" cy="2857500"/>
          </a:xfrm>
        </p:spPr>
      </p:pic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228600" y="3352800"/>
          <a:ext cx="425767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Worksheet" r:id="rId5" imgW="3483720" imgH="999000" progId="Excel.Sheet.8">
                  <p:embed/>
                </p:oleObj>
              </mc:Choice>
              <mc:Fallback>
                <p:oleObj name="Worksheet" r:id="rId5" imgW="3483720" imgH="999000" progId="Excel.Sheet.8">
                  <p:embed/>
                  <p:pic>
                    <p:nvPicPr>
                      <p:cNvPr id="112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2800"/>
                        <a:ext cx="4257675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5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Categorical Data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African-American students university-wide (44%) were more likely that white students (34%) to use web registration, </a:t>
            </a:r>
            <a:r>
              <a:rPr lang="en-US" i="1" smtClean="0"/>
              <a:t>X</a:t>
            </a:r>
            <a:r>
              <a:rPr lang="en-US" i="1" baseline="30000" smtClean="0"/>
              <a:t>2</a:t>
            </a:r>
            <a:r>
              <a:rPr lang="en-US" smtClean="0"/>
              <a:t>(1, </a:t>
            </a:r>
            <a:r>
              <a:rPr lang="en-US" i="1" smtClean="0"/>
              <a:t>N</a:t>
            </a:r>
            <a:r>
              <a:rPr lang="en-US" smtClean="0"/>
              <a:t> = 1963) = 20.7 , </a:t>
            </a:r>
            <a:r>
              <a:rPr lang="en-US" i="1" smtClean="0"/>
              <a:t>p</a:t>
            </a:r>
            <a:r>
              <a:rPr lang="en-US" smtClean="0"/>
              <a:t> &lt; .001.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304800"/>
            <a:ext cx="99298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304800"/>
            <a:ext cx="99298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Smoking among French Men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CC00"/>
                </a:solidFill>
              </a:rPr>
              <a:t>Do these data show a relationship between education and smoking in French men?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263" y="684213"/>
            <a:ext cx="6719887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Size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Cramer's V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used </a:t>
            </a:r>
            <a:r>
              <a:rPr lang="en-US" dirty="0" smtClean="0"/>
              <a:t>as a </a:t>
            </a:r>
            <a:r>
              <a:rPr lang="en-US" dirty="0"/>
              <a:t>post-test to determine strengths of association after chi-square has determined significance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.1  weak</a:t>
            </a:r>
          </a:p>
          <a:p>
            <a:r>
              <a:rPr lang="en-US" dirty="0" smtClean="0"/>
              <a:t>.3 moderate</a:t>
            </a:r>
          </a:p>
          <a:p>
            <a:r>
              <a:rPr lang="en-US" dirty="0" smtClean="0"/>
              <a:t>.5 Strong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0363" y="4287838"/>
            <a:ext cx="86407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/>
              <a:t>Fig. 1. Percentage of participants who indicated awareness of the olfactory stimulus in the high- and low-load conditions of Experiments 1 and 2 (</a:t>
            </a:r>
            <a:r>
              <a:rPr lang="en-US" altLang="en-US" sz="1100" i="1"/>
              <a:t>N</a:t>
            </a:r>
            <a:r>
              <a:rPr lang="en-US" altLang="en-US" sz="1100"/>
              <a:t> = 40 in each).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0363" y="5940425"/>
            <a:ext cx="8640762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Published in: Sophie Forster; Charles Spence; </a:t>
            </a:r>
            <a:r>
              <a:rPr lang="en-US" altLang="en-US" sz="1000" i="1"/>
              <a:t>Psychol Sci</a:t>
            </a:r>
            <a:r>
              <a:rPr lang="en-US" altLang="en-US" sz="1000"/>
              <a:t>  29, 1642-1652.</a:t>
            </a:r>
          </a:p>
          <a:p>
            <a:r>
              <a:rPr lang="en-US" altLang="en-US" sz="1000"/>
              <a:t>DOI: 10.1177/0956797618781325</a:t>
            </a:r>
          </a:p>
          <a:p>
            <a:r>
              <a:rPr lang="en-US" altLang="en-US" sz="1000"/>
              <a:t>Copyright © 2018 Association for Psychological Science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0200"/>
            <a:ext cx="5448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47164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hlinkClick r:id="rId5"/>
              </a:rPr>
              <a:t>https://journals.sagepub.com/doi/10.1177/0956797618781325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231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0363" y="4287838"/>
            <a:ext cx="86407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/>
              <a:t>Table 2. Comparison of Participants in the High- and Low-Load Conditions Who Reported the Olfactory Stimulus in Response to Follow-Up Questions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0363" y="5940425"/>
            <a:ext cx="8640762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/>
              <a:t>Published in: Sophie Forster; Charles Spence; </a:t>
            </a:r>
            <a:r>
              <a:rPr lang="en-US" altLang="en-US" sz="1000" i="1" dirty="0" err="1"/>
              <a:t>Psychol</a:t>
            </a:r>
            <a:r>
              <a:rPr lang="en-US" altLang="en-US" sz="1000" i="1" dirty="0"/>
              <a:t> </a:t>
            </a:r>
            <a:r>
              <a:rPr lang="en-US" altLang="en-US" sz="1000" i="1" dirty="0" err="1"/>
              <a:t>Sci</a:t>
            </a:r>
            <a:r>
              <a:rPr lang="en-US" altLang="en-US" sz="1000" dirty="0"/>
              <a:t>  29, 1642-1652.</a:t>
            </a:r>
          </a:p>
          <a:p>
            <a:r>
              <a:rPr lang="en-US" altLang="en-US" sz="1000" dirty="0"/>
              <a:t>DOI: 10.1177/0956797618781325</a:t>
            </a:r>
          </a:p>
          <a:p>
            <a:r>
              <a:rPr lang="en-US" altLang="en-US" sz="1000" dirty="0"/>
              <a:t>Copyright © 2018 Association for Psychological Science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9475"/>
            <a:ext cx="6350000" cy="28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99990"/>
              </p:ext>
            </p:extLst>
          </p:nvPr>
        </p:nvGraphicFramePr>
        <p:xfrm>
          <a:off x="1632744" y="4716463"/>
          <a:ext cx="59872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752">
                  <a:extLst>
                    <a:ext uri="{9D8B030D-6E8A-4147-A177-3AD203B41FA5}">
                      <a16:colId xmlns:a16="http://schemas.microsoft.com/office/drawing/2014/main" val="3608604958"/>
                    </a:ext>
                  </a:extLst>
                </a:gridCol>
                <a:gridCol w="1995752">
                  <a:extLst>
                    <a:ext uri="{9D8B030D-6E8A-4147-A177-3AD203B41FA5}">
                      <a16:colId xmlns:a16="http://schemas.microsoft.com/office/drawing/2014/main" val="1856973938"/>
                    </a:ext>
                  </a:extLst>
                </a:gridCol>
                <a:gridCol w="1995752">
                  <a:extLst>
                    <a:ext uri="{9D8B030D-6E8A-4147-A177-3AD203B41FA5}">
                      <a16:colId xmlns:a16="http://schemas.microsoft.com/office/drawing/2014/main" val="3752854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High Load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Low Load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76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20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80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0070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328737"/>
            <a:ext cx="58864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45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9900"/>
                </a:solidFill>
              </a:rPr>
              <a:t>The End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420" name="Picture 4" descr="pink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914400" y="990600"/>
            <a:ext cx="23622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D7DDFF3-71D5-46E2-98B1-40B6370F09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Benford’s Law page 550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Faking data?</a:t>
            </a:r>
          </a:p>
        </p:txBody>
      </p:sp>
      <p:pic>
        <p:nvPicPr>
          <p:cNvPr id="61444" name="Picture 5" descr="bd0705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08175"/>
            <a:ext cx="3810000" cy="4108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20.14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447800" y="1676400"/>
          <a:ext cx="5791200" cy="483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Worksheet" r:id="rId4" imgW="1832400" imgH="1526400" progId="Excel.Sheet.8">
                  <p:embed/>
                </p:oleObj>
              </mc:Choice>
              <mc:Fallback>
                <p:oleObj name="Worksheet" r:id="rId4" imgW="1832400" imgH="15264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5791200" cy="483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0" y="1752600"/>
          <a:ext cx="807720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Worksheet" r:id="rId4" imgW="3047760" imgH="1526400" progId="Excel.Sheet.8">
                  <p:embed/>
                </p:oleObj>
              </mc:Choice>
              <mc:Fallback>
                <p:oleObj name="Worksheet" r:id="rId4" imgW="3047760" imgH="15264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8077200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1447800" y="1828800"/>
          <a:ext cx="6248400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Worksheet" r:id="rId4" imgW="2288160" imgH="1697040" progId="Excel.Sheet.8">
                  <p:embed/>
                </p:oleObj>
              </mc:Choice>
              <mc:Fallback>
                <p:oleObj name="Worksheet" r:id="rId4" imgW="2288160" imgH="169704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6248400" cy="458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Significance test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914400" y="3348038"/>
          <a:ext cx="7620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Worksheet" r:id="rId4" imgW="1528560" imgH="161280" progId="Excel.Sheet.8">
                  <p:embed/>
                </p:oleObj>
              </mc:Choice>
              <mc:Fallback>
                <p:oleObj name="Worksheet" r:id="rId4" imgW="1528560" imgH="16128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48038"/>
                        <a:ext cx="76200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Survey2 Berk &amp; Carey page 261</a:t>
            </a:r>
          </a:p>
        </p:txBody>
      </p:sp>
      <p:pic>
        <p:nvPicPr>
          <p:cNvPr id="62468" name="Picture 5" descr="bs0009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9488" y="1905000"/>
            <a:ext cx="337343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08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D7DDFF3-71D5-46E2-98B1-40B6370F09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Moving from descriptive to Inferential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/>
              <a:lstStyle/>
              <a:p>
                <a:r>
                  <a:rPr lang="en-US" dirty="0" smtClean="0"/>
                  <a:t>Chi Square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 Inference involves a test of independence.</a:t>
                </a:r>
              </a:p>
              <a:p>
                <a:r>
                  <a:rPr lang="en-US" dirty="0" smtClean="0"/>
                  <a:t>If variable are independent, knowledge of one variable tells you nothing about the other. </a:t>
                </a: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804" t="-2222" r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Moving from descriptive to Inferential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Inference involves </a:t>
            </a:r>
            <a:r>
              <a:rPr lang="en-US" b="1" dirty="0" smtClean="0"/>
              <a:t>expected counts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Expected count=The count that would occur if the variables are independent</a:t>
            </a:r>
          </a:p>
        </p:txBody>
      </p:sp>
    </p:spTree>
    <p:extLst>
      <p:ext uri="{BB962C8B-B14F-4D97-AF65-F5344CB8AC3E}">
        <p14:creationId xmlns:p14="http://schemas.microsoft.com/office/powerpoint/2010/main" val="650875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ners">
  <a:themeElements>
    <a:clrScheme name="">
      <a:dk1>
        <a:srgbClr val="004E47"/>
      </a:dk1>
      <a:lt1>
        <a:srgbClr val="DADADA"/>
      </a:lt1>
      <a:dk2>
        <a:srgbClr val="056C69"/>
      </a:dk2>
      <a:lt2>
        <a:srgbClr val="000000"/>
      </a:lt2>
      <a:accent1>
        <a:srgbClr val="FFD798"/>
      </a:accent1>
      <a:accent2>
        <a:srgbClr val="FE9B03"/>
      </a:accent2>
      <a:accent3>
        <a:srgbClr val="AABAB9"/>
      </a:accent3>
      <a:accent4>
        <a:srgbClr val="BABABA"/>
      </a:accent4>
      <a:accent5>
        <a:srgbClr val="FFE8CA"/>
      </a:accent5>
      <a:accent6>
        <a:srgbClr val="E68C02"/>
      </a:accent6>
      <a:hlink>
        <a:srgbClr val="F57B49"/>
      </a:hlink>
      <a:folHlink>
        <a:srgbClr val="00DFCA"/>
      </a:folHlink>
    </a:clrScheme>
    <a:fontScheme name="banners">
      <a:majorFont>
        <a:latin typeface="Book Antiqu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nne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nne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ne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ne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n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n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n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c:\msoffice\powerpnt\template\sldshow\banners.ppt</Template>
  <TotalTime>1464</TotalTime>
  <Pages>43</Pages>
  <Words>937</Words>
  <Application>Microsoft Office PowerPoint</Application>
  <PresentationFormat>On-screen Show (4:3)</PresentationFormat>
  <Paragraphs>177</Paragraphs>
  <Slides>65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ＭＳ Ｐゴシック</vt:lpstr>
      <vt:lpstr>arial</vt:lpstr>
      <vt:lpstr>arial</vt:lpstr>
      <vt:lpstr>Book Antiqua</vt:lpstr>
      <vt:lpstr>Cambria Math</vt:lpstr>
      <vt:lpstr>Times New Roman</vt:lpstr>
      <vt:lpstr>banners</vt:lpstr>
      <vt:lpstr>Worksheet</vt:lpstr>
      <vt:lpstr>Document</vt:lpstr>
      <vt:lpstr>Equation</vt:lpstr>
      <vt:lpstr>Inference for Categorical Data</vt:lpstr>
      <vt:lpstr>Continuous vs. Categorical</vt:lpstr>
      <vt:lpstr>Categorical Data</vt:lpstr>
      <vt:lpstr>Describing relationships in categorical data</vt:lpstr>
      <vt:lpstr>Relationships between categorical variables</vt:lpstr>
      <vt:lpstr>PowerPoint Presentation</vt:lpstr>
      <vt:lpstr>PowerPoint Presentation</vt:lpstr>
      <vt:lpstr>Moving from descriptive to Inferential</vt:lpstr>
      <vt:lpstr>Moving from descriptive to Inferential</vt:lpstr>
      <vt:lpstr>Inference for two-way tables</vt:lpstr>
      <vt:lpstr>To Analyze Categorical Data</vt:lpstr>
      <vt:lpstr>Matrix or two-way table</vt:lpstr>
      <vt:lpstr>Inference for two-way tables</vt:lpstr>
      <vt:lpstr>Matrix or two-way table</vt:lpstr>
      <vt:lpstr>Row and column totals</vt:lpstr>
      <vt:lpstr>PowerPoint Presentation</vt:lpstr>
      <vt:lpstr>Expected counts</vt:lpstr>
      <vt:lpstr>Expected counts rounded</vt:lpstr>
      <vt:lpstr>Observed vs. Expected</vt:lpstr>
      <vt:lpstr>Chi-Square </vt:lpstr>
      <vt:lpstr>Chi-square test of independence</vt:lpstr>
      <vt:lpstr>Chi Square test of independence with SPSS</vt:lpstr>
      <vt:lpstr>Chi Square test of independence with SPSS</vt:lpstr>
      <vt:lpstr>Chi Square</vt:lpstr>
      <vt:lpstr>Chi-square test of independence</vt:lpstr>
      <vt:lpstr>Example</vt:lpstr>
      <vt:lpstr>Data collection</vt:lpstr>
      <vt:lpstr>PowerPoint Presentation</vt:lpstr>
      <vt:lpstr>PowerPoint Presentation</vt:lpstr>
      <vt:lpstr>Chi Square</vt:lpstr>
      <vt:lpstr>Marital Status, page 543</vt:lpstr>
      <vt:lpstr>Marital Status, page 543</vt:lpstr>
      <vt:lpstr>Olive Oil, page 578</vt:lpstr>
      <vt:lpstr>Olive Oil, page 578</vt:lpstr>
      <vt:lpstr>Business Majors, page 563</vt:lpstr>
      <vt:lpstr>Business Majors, page 563</vt:lpstr>
      <vt:lpstr>Chi Square Warning</vt:lpstr>
      <vt:lpstr>Effect Size for Chi Square</vt:lpstr>
      <vt:lpstr>Interpreting Effect Size</vt:lpstr>
      <vt:lpstr>Exam Three</vt:lpstr>
      <vt:lpstr>Inference as a decision</vt:lpstr>
      <vt:lpstr>Type I and Type II errors</vt:lpstr>
      <vt:lpstr>Type I error</vt:lpstr>
      <vt:lpstr>Type II error</vt:lpstr>
      <vt:lpstr>Probability</vt:lpstr>
      <vt:lpstr>Power</vt:lpstr>
      <vt:lpstr>Categorical data example</vt:lpstr>
      <vt:lpstr>Table</vt:lpstr>
      <vt:lpstr>PowerPoint Presentation</vt:lpstr>
      <vt:lpstr>Categorical Data Example</vt:lpstr>
      <vt:lpstr>PowerPoint Presentation</vt:lpstr>
      <vt:lpstr>Smoking among French Men</vt:lpstr>
      <vt:lpstr>PowerPoint Presentation</vt:lpstr>
      <vt:lpstr>PowerPoint Presentation</vt:lpstr>
      <vt:lpstr>Effect Size </vt:lpstr>
      <vt:lpstr>PowerPoint Presentation</vt:lpstr>
      <vt:lpstr>PowerPoint Presentation</vt:lpstr>
      <vt:lpstr>PowerPoint Presentation</vt:lpstr>
      <vt:lpstr>The End</vt:lpstr>
      <vt:lpstr>Benford’s Law page 550</vt:lpstr>
      <vt:lpstr>Problem 20.14</vt:lpstr>
      <vt:lpstr>PowerPoint Presentation</vt:lpstr>
      <vt:lpstr>PowerPoint Presentation</vt:lpstr>
      <vt:lpstr>Significance test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in categorical data</dc:title>
  <dc:subject/>
  <dc:creator/>
  <cp:keywords/>
  <dc:description/>
  <cp:lastModifiedBy>William P. Wattles</cp:lastModifiedBy>
  <cp:revision>61</cp:revision>
  <cp:lastPrinted>1601-01-01T00:00:00Z</cp:lastPrinted>
  <dcterms:created xsi:type="dcterms:W3CDTF">1996-03-25T09:49:32Z</dcterms:created>
  <dcterms:modified xsi:type="dcterms:W3CDTF">2018-12-13T19:16:55Z</dcterms:modified>
</cp:coreProperties>
</file>