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5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3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9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4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4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2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5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2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6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0BD9-4A4E-4D7B-BCB8-4F2BBF5B0A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0CBA-3A55-4BD7-9259-31A3FBCD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6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View a Recording from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47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0" y="-1714500"/>
            <a:ext cx="18288000" cy="10287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138333" y="4580467"/>
            <a:ext cx="3818467" cy="4656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51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85725"/>
            <a:ext cx="6438900" cy="668655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14449" y="4156518"/>
            <a:ext cx="3818467" cy="4656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42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875" y="69272"/>
            <a:ext cx="10191750" cy="6553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354974" y="795074"/>
            <a:ext cx="1080655" cy="4656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4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419225"/>
            <a:ext cx="4762500" cy="40195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674225" y="3535628"/>
            <a:ext cx="1080655" cy="4656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75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35" y="1263348"/>
            <a:ext cx="8532706" cy="369176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14894" y="2876399"/>
            <a:ext cx="1388226" cy="4656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7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to View a Recording from Class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View a Recording from Class</dc:title>
  <dc:creator>William P. Wattles</dc:creator>
  <cp:lastModifiedBy>William P. Wattles</cp:lastModifiedBy>
  <cp:revision>3</cp:revision>
  <dcterms:created xsi:type="dcterms:W3CDTF">2020-03-25T12:26:54Z</dcterms:created>
  <dcterms:modified xsi:type="dcterms:W3CDTF">2020-03-25T12:49:12Z</dcterms:modified>
</cp:coreProperties>
</file>