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07" r:id="rId3"/>
    <p:sldId id="264" r:id="rId4"/>
    <p:sldId id="271" r:id="rId5"/>
    <p:sldId id="258" r:id="rId6"/>
    <p:sldId id="259" r:id="rId7"/>
    <p:sldId id="265" r:id="rId8"/>
    <p:sldId id="266" r:id="rId9"/>
    <p:sldId id="260" r:id="rId10"/>
    <p:sldId id="267" r:id="rId11"/>
    <p:sldId id="268" r:id="rId12"/>
    <p:sldId id="269" r:id="rId13"/>
    <p:sldId id="272" r:id="rId14"/>
    <p:sldId id="273" r:id="rId15"/>
    <p:sldId id="274" r:id="rId16"/>
    <p:sldId id="275" r:id="rId17"/>
    <p:sldId id="276" r:id="rId18"/>
    <p:sldId id="277" r:id="rId19"/>
    <p:sldId id="299" r:id="rId20"/>
    <p:sldId id="278" r:id="rId21"/>
    <p:sldId id="303" r:id="rId22"/>
    <p:sldId id="300" r:id="rId23"/>
    <p:sldId id="301" r:id="rId24"/>
    <p:sldId id="302" r:id="rId25"/>
    <p:sldId id="305" r:id="rId26"/>
    <p:sldId id="304" r:id="rId27"/>
    <p:sldId id="306" r:id="rId28"/>
    <p:sldId id="308" r:id="rId29"/>
    <p:sldId id="261" r:id="rId30"/>
    <p:sldId id="262" r:id="rId31"/>
    <p:sldId id="281" r:id="rId32"/>
    <p:sldId id="298" r:id="rId33"/>
    <p:sldId id="280" r:id="rId34"/>
    <p:sldId id="286" r:id="rId35"/>
    <p:sldId id="282" r:id="rId36"/>
    <p:sldId id="283" r:id="rId37"/>
    <p:sldId id="287" r:id="rId38"/>
    <p:sldId id="288" r:id="rId39"/>
    <p:sldId id="289" r:id="rId40"/>
    <p:sldId id="285" r:id="rId41"/>
    <p:sldId id="284" r:id="rId42"/>
    <p:sldId id="296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9933"/>
    <a:srgbClr val="FFFF66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249" autoAdjust="0"/>
    <p:restoredTop sz="95519" autoAdjust="0"/>
  </p:normalViewPr>
  <p:slideViewPr>
    <p:cSldViewPr>
      <p:cViewPr varScale="1">
        <p:scale>
          <a:sx n="109" d="100"/>
          <a:sy n="109" d="100"/>
        </p:scale>
        <p:origin x="117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9C7C76-FAD7-4A91-B2A3-C32C9FD2B04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495C7D-63C4-4F90-8BD0-0E518EA01A7D}" type="slidenum">
              <a:rPr lang="en-US"/>
              <a:pPr/>
              <a:t>1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7BD769-FE26-499E-BBE6-D20CEA304E36}" type="slidenum">
              <a:rPr lang="en-US"/>
              <a:pPr/>
              <a:t>11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A69BA4-145F-41AB-A974-A6F6FE42E099}" type="slidenum">
              <a:rPr lang="en-US"/>
              <a:pPr/>
              <a:t>12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FFD272-EFFB-4DBC-B4E5-29423BF37097}" type="slidenum">
              <a:rPr lang="en-US"/>
              <a:pPr/>
              <a:t>13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600827-B19C-4D04-8B90-447EBA457DE6}" type="slidenum">
              <a:rPr lang="en-US"/>
              <a:pPr/>
              <a:t>14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FBEF1D-FB6F-496F-89EE-1CE6E3575C6E}" type="slidenum">
              <a:rPr lang="en-US"/>
              <a:pPr/>
              <a:t>15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2AE182-7C31-4334-BD0D-D42320BFD5C5}" type="slidenum">
              <a:rPr lang="en-US"/>
              <a:pPr/>
              <a:t>16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97F729-A378-4115-A1F1-293657F5A142}" type="slidenum">
              <a:rPr lang="en-US"/>
              <a:pPr/>
              <a:t>17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7F5409-D803-4C69-8D8F-61EDF4E9625A}" type="slidenum">
              <a:rPr lang="en-US"/>
              <a:pPr/>
              <a:t>18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D95375-A171-4F1F-BE30-116DE4E78AE9}" type="slidenum">
              <a:rPr lang="en-US"/>
              <a:pPr/>
              <a:t>20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AEF277-0FF0-47A4-930F-2095F3B3C34C}" type="slidenum">
              <a:rPr lang="en-US"/>
              <a:pPr/>
              <a:t>29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act of reasoning from factual knowledge or evidence.</a:t>
            </a:r>
          </a:p>
          <a:p>
            <a:endParaRPr lang="en-US"/>
          </a:p>
          <a:p>
            <a:r>
              <a:rPr lang="en-US"/>
              <a:t>The American Heritage Dictionary of the English Language, Third Edition is licensed from Houghton Mifflin Company. Copyright © 1992 by Houghton Mifflin Company. All rights reserved.</a:t>
            </a:r>
          </a:p>
          <a:p>
            <a:r>
              <a:rPr lang="en-US"/>
              <a:t>Selected Illustrations from the Concise Columbia Encyclopedia.  Copyright © 1991 by Columbia University Press.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32300D-8304-43B7-B5EB-7C52605526ED}" type="slidenum">
              <a:rPr lang="en-US"/>
              <a:pPr/>
              <a:t>3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BAB1E8-497C-4C19-A0EF-DF6797B4387C}" type="slidenum">
              <a:rPr lang="en-US"/>
              <a:pPr/>
              <a:t>30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3FCFDC-D9AE-46A9-A7BF-25BF185AFB41}" type="slidenum">
              <a:rPr lang="en-US"/>
              <a:pPr/>
              <a:t>31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2B1949-6837-4608-8941-7F069875628F}" type="slidenum">
              <a:rPr lang="en-US"/>
              <a:pPr/>
              <a:t>32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E013C7-0DBA-4ECA-A7A5-8AB68E8B9741}" type="slidenum">
              <a:rPr lang="en-US"/>
              <a:pPr/>
              <a:t>33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384A1-CFAF-48A7-BF33-F69C9D560D46}" type="slidenum">
              <a:rPr lang="en-US"/>
              <a:pPr/>
              <a:t>34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AB1706-1FED-44F6-AA7B-AA8189870195}" type="slidenum">
              <a:rPr lang="en-US"/>
              <a:pPr/>
              <a:t>35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FC40D-32A9-4715-B30D-6EF308B2E6F3}" type="slidenum">
              <a:rPr lang="en-US"/>
              <a:pPr/>
              <a:t>36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405991-B078-46B1-B081-2192A12BE241}" type="slidenum">
              <a:rPr lang="en-US"/>
              <a:pPr/>
              <a:t>37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F35CE7-24C4-44BA-80E3-41985E0FC538}" type="slidenum">
              <a:rPr lang="en-US"/>
              <a:pPr/>
              <a:t>38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6BA95E-E2FB-45B1-8656-0F206424633F}" type="slidenum">
              <a:rPr lang="en-US"/>
              <a:pPr/>
              <a:t>39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021CF-9F15-4ED5-9319-3E851BB9E205}" type="slidenum">
              <a:rPr lang="en-US"/>
              <a:pPr/>
              <a:t>4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270B43-0516-469E-B220-924550F1E552}" type="slidenum">
              <a:rPr lang="en-US"/>
              <a:pPr/>
              <a:t>40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3D3610-39A1-4CF0-8693-E32318FC1556}" type="slidenum">
              <a:rPr lang="en-US"/>
              <a:pPr/>
              <a:t>41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731431-42A7-4F86-B056-27138DCE3496}" type="slidenum">
              <a:rPr lang="en-US"/>
              <a:pPr/>
              <a:t>42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C87784-7BC3-40B7-B933-C02B6BDC15B5}" type="slidenum">
              <a:rPr lang="en-US"/>
              <a:pPr/>
              <a:t>5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C1EA81-0A78-4D04-98AF-3DB1C76E9D77}" type="slidenum">
              <a:rPr lang="en-US"/>
              <a:pPr/>
              <a:t>6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86FB9B-B056-423A-AB4E-AB0FE23572F0}" type="slidenum">
              <a:rPr lang="en-US"/>
              <a:pPr/>
              <a:t>7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108FEC-5483-48DD-8903-53CE9DF05934}" type="slidenum">
              <a:rPr lang="en-US"/>
              <a:pPr/>
              <a:t>8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1C1905-F627-4CAE-A88B-C0549EF79E3E}" type="slidenum">
              <a:rPr lang="en-US"/>
              <a:pPr/>
              <a:t>9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5039FA-D71C-4B2E-9D38-B6AF6CB3D3F1}" type="slidenum">
              <a:rPr lang="en-US"/>
              <a:pPr/>
              <a:t>10</a:t>
            </a:fld>
            <a:endParaRPr 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BAA69-477D-434B-B6D7-DF9363DADD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67021-6B2D-4DAB-AB15-9C2F91DD0E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BAC67-BC8C-4D53-B27B-5D98D06620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70C1C77-150B-4912-A111-9354243318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76B14-63CF-4233-96E0-776EC980D6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E0427-D6AA-4F07-85D9-0B519E4E9E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C5D4C0-66BB-4887-860F-191CC87A68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EA3D0-D8D4-498E-A3F2-9D2D65CA09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3BDEF-D2D7-4836-9B40-30D6090400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4C2CFB-57E6-44FD-9571-F248B84CEA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B58ED-7A66-4D8A-8445-D79C22EDDC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A0965-E4A5-428B-B27C-1C121B7CF7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3EB329D-D7E3-4A2C-98BB-7E3E0DA0868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/>
              <a:t>Psychometrics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William P. Wattles, Ph.D.</a:t>
            </a:r>
          </a:p>
          <a:p>
            <a:r>
              <a:rPr lang="en-US"/>
              <a:t>Francis Marion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Test-retest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Give the same test to the same group on two different occasions.</a:t>
            </a:r>
          </a:p>
          <a:p>
            <a:pPr>
              <a:lnSpc>
                <a:spcPct val="90000"/>
              </a:lnSpc>
            </a:pPr>
            <a:r>
              <a:rPr lang="en-US" sz="2800"/>
              <a:t>This methods examines performance of the test over time and evaluates its </a:t>
            </a:r>
            <a:r>
              <a:rPr lang="en-US" sz="2800">
                <a:solidFill>
                  <a:schemeClr val="accent2"/>
                </a:solidFill>
              </a:rPr>
              <a:t>stability</a:t>
            </a:r>
            <a:r>
              <a:rPr lang="en-US" sz="2800"/>
              <a:t>. </a:t>
            </a:r>
          </a:p>
          <a:p>
            <a:pPr>
              <a:lnSpc>
                <a:spcPct val="90000"/>
              </a:lnSpc>
            </a:pPr>
            <a:r>
              <a:rPr lang="en-US" sz="2800"/>
              <a:t>Susceptible to practice effects. </a:t>
            </a:r>
          </a:p>
        </p:txBody>
      </p:sp>
      <p:pic>
        <p:nvPicPr>
          <p:cNvPr id="16390" name="Picture 6" descr="ed00253_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2057400"/>
            <a:ext cx="2133600" cy="2035175"/>
          </a:xfrm>
          <a:ln/>
        </p:spPr>
      </p:pic>
      <p:pic>
        <p:nvPicPr>
          <p:cNvPr id="16391" name="Picture 7" descr="ed00253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4267200"/>
            <a:ext cx="1981200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94" name="Text Box 10"/>
          <p:cNvSpPr txBox="1">
            <a:spLocks noChangeArrowheads="1"/>
          </p:cNvSpPr>
          <p:nvPr/>
        </p:nvSpPr>
        <p:spPr bwMode="auto">
          <a:xfrm rot="-1735499">
            <a:off x="5105400" y="2514600"/>
            <a:ext cx="762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May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 rot="-1684189">
            <a:off x="7010400" y="4724400"/>
            <a:ext cx="74453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June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Alternate Form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Two versions of the same test with similar content.</a:t>
            </a:r>
          </a:p>
          <a:p>
            <a:r>
              <a:rPr lang="en-US" sz="2800" dirty="0"/>
              <a:t>Order Effects-Half get A first and B second and vice versa</a:t>
            </a:r>
          </a:p>
          <a:p>
            <a:r>
              <a:rPr lang="en-US" sz="2800" dirty="0"/>
              <a:t>Forms must be equal</a:t>
            </a:r>
          </a:p>
        </p:txBody>
      </p:sp>
      <p:pic>
        <p:nvPicPr>
          <p:cNvPr id="17413" name="Picture 5" descr="ed00253_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2057400"/>
            <a:ext cx="2133600" cy="2035175"/>
          </a:xfrm>
        </p:spPr>
      </p:pic>
      <p:pic>
        <p:nvPicPr>
          <p:cNvPr id="17414" name="Picture 6" descr="ed00253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573463"/>
            <a:ext cx="198120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3657600" y="4343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 rot="-1737197">
            <a:off x="5194300" y="2570163"/>
            <a:ext cx="44926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A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 rot="-1737197">
            <a:off x="6718300" y="4016375"/>
            <a:ext cx="457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4" name="Rectangle 1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Split-half</a:t>
            </a:r>
          </a:p>
        </p:txBody>
      </p:sp>
      <p:sp>
        <p:nvSpPr>
          <p:cNvPr id="18565" name="Rectangle 13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Measure internal consistency. </a:t>
            </a:r>
          </a:p>
          <a:p>
            <a:r>
              <a:rPr lang="en-US" sz="2800"/>
              <a:t>Correlate two halves such as odd versus even. </a:t>
            </a:r>
          </a:p>
          <a:p>
            <a:r>
              <a:rPr lang="en-US" sz="2800"/>
              <a:t>Works only for tests with homogeneous content</a:t>
            </a:r>
          </a:p>
        </p:txBody>
      </p:sp>
      <p:pic>
        <p:nvPicPr>
          <p:cNvPr id="18566" name="Picture 13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  <p:sp>
        <p:nvSpPr>
          <p:cNvPr id="18560" name="Text Box 128"/>
          <p:cNvSpPr txBox="1">
            <a:spLocks noChangeArrowheads="1"/>
          </p:cNvSpPr>
          <p:nvPr/>
        </p:nvSpPr>
        <p:spPr bwMode="auto">
          <a:xfrm rot="19491092">
            <a:off x="5334000" y="2971800"/>
            <a:ext cx="990600" cy="4572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66"/>
                </a:solidFill>
              </a:rPr>
              <a:t>Odd</a:t>
            </a:r>
          </a:p>
        </p:txBody>
      </p:sp>
      <p:sp>
        <p:nvSpPr>
          <p:cNvPr id="18563" name="Text Box 131"/>
          <p:cNvSpPr txBox="1">
            <a:spLocks noChangeArrowheads="1"/>
          </p:cNvSpPr>
          <p:nvPr/>
        </p:nvSpPr>
        <p:spPr bwMode="auto">
          <a:xfrm rot="19521442">
            <a:off x="5791200" y="3962400"/>
            <a:ext cx="838200" cy="457200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Even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Interscorer Reliability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Measures scorer or inter-rater reliability</a:t>
            </a:r>
          </a:p>
          <a:p>
            <a:r>
              <a:rPr lang="en-US" sz="2800" dirty="0"/>
              <a:t>Do different judges agree? </a:t>
            </a:r>
          </a:p>
        </p:txBody>
      </p:sp>
      <p:sp>
        <p:nvSpPr>
          <p:cNvPr id="25606" name="Freeform 6"/>
          <p:cNvSpPr>
            <a:spLocks/>
          </p:cNvSpPr>
          <p:nvPr/>
        </p:nvSpPr>
        <p:spPr bwMode="auto">
          <a:xfrm>
            <a:off x="4802188" y="2427288"/>
            <a:ext cx="3656012" cy="1893887"/>
          </a:xfrm>
          <a:custGeom>
            <a:avLst/>
            <a:gdLst/>
            <a:ahLst/>
            <a:cxnLst>
              <a:cxn ang="0">
                <a:pos x="1269" y="1189"/>
              </a:cxn>
              <a:cxn ang="0">
                <a:pos x="1439" y="1174"/>
              </a:cxn>
              <a:cxn ang="0">
                <a:pos x="1600" y="1146"/>
              </a:cxn>
              <a:cxn ang="0">
                <a:pos x="1748" y="1106"/>
              </a:cxn>
              <a:cxn ang="0">
                <a:pos x="1883" y="1056"/>
              </a:cxn>
              <a:cxn ang="0">
                <a:pos x="2004" y="998"/>
              </a:cxn>
              <a:cxn ang="0">
                <a:pos x="2106" y="930"/>
              </a:cxn>
              <a:cxn ang="0">
                <a:pos x="2190" y="856"/>
              </a:cxn>
              <a:cxn ang="0">
                <a:pos x="2251" y="774"/>
              </a:cxn>
              <a:cxn ang="0">
                <a:pos x="2290" y="688"/>
              </a:cxn>
              <a:cxn ang="0">
                <a:pos x="2303" y="596"/>
              </a:cxn>
              <a:cxn ang="0">
                <a:pos x="2290" y="506"/>
              </a:cxn>
              <a:cxn ang="0">
                <a:pos x="2251" y="420"/>
              </a:cxn>
              <a:cxn ang="0">
                <a:pos x="2190" y="338"/>
              </a:cxn>
              <a:cxn ang="0">
                <a:pos x="2106" y="263"/>
              </a:cxn>
              <a:cxn ang="0">
                <a:pos x="2004" y="196"/>
              </a:cxn>
              <a:cxn ang="0">
                <a:pos x="1883" y="136"/>
              </a:cxn>
              <a:cxn ang="0">
                <a:pos x="1748" y="86"/>
              </a:cxn>
              <a:cxn ang="0">
                <a:pos x="1600" y="47"/>
              </a:cxn>
              <a:cxn ang="0">
                <a:pos x="1439" y="18"/>
              </a:cxn>
              <a:cxn ang="0">
                <a:pos x="1269" y="4"/>
              </a:cxn>
              <a:cxn ang="0">
                <a:pos x="1091" y="1"/>
              </a:cxn>
              <a:cxn ang="0">
                <a:pos x="919" y="12"/>
              </a:cxn>
              <a:cxn ang="0">
                <a:pos x="756" y="37"/>
              </a:cxn>
              <a:cxn ang="0">
                <a:pos x="602" y="72"/>
              </a:cxn>
              <a:cxn ang="0">
                <a:pos x="463" y="119"/>
              </a:cxn>
              <a:cxn ang="0">
                <a:pos x="337" y="175"/>
              </a:cxn>
              <a:cxn ang="0">
                <a:pos x="229" y="240"/>
              </a:cxn>
              <a:cxn ang="0">
                <a:pos x="139" y="313"/>
              </a:cxn>
              <a:cxn ang="0">
                <a:pos x="70" y="392"/>
              </a:cxn>
              <a:cxn ang="0">
                <a:pos x="23" y="476"/>
              </a:cxn>
              <a:cxn ang="0">
                <a:pos x="2" y="566"/>
              </a:cxn>
              <a:cxn ang="0">
                <a:pos x="6" y="657"/>
              </a:cxn>
              <a:cxn ang="0">
                <a:pos x="37" y="746"/>
              </a:cxn>
              <a:cxn ang="0">
                <a:pos x="90" y="829"/>
              </a:cxn>
              <a:cxn ang="0">
                <a:pos x="167" y="905"/>
              </a:cxn>
              <a:cxn ang="0">
                <a:pos x="263" y="976"/>
              </a:cxn>
              <a:cxn ang="0">
                <a:pos x="377" y="1038"/>
              </a:cxn>
              <a:cxn ang="0">
                <a:pos x="508" y="1090"/>
              </a:cxn>
              <a:cxn ang="0">
                <a:pos x="652" y="1134"/>
              </a:cxn>
              <a:cxn ang="0">
                <a:pos x="808" y="1166"/>
              </a:cxn>
              <a:cxn ang="0">
                <a:pos x="976" y="1185"/>
              </a:cxn>
              <a:cxn ang="0">
                <a:pos x="1151" y="1193"/>
              </a:cxn>
            </a:cxnLst>
            <a:rect l="0" t="0" r="r" b="b"/>
            <a:pathLst>
              <a:path w="2303" h="1193">
                <a:moveTo>
                  <a:pt x="1151" y="1193"/>
                </a:moveTo>
                <a:lnTo>
                  <a:pt x="1211" y="1191"/>
                </a:lnTo>
                <a:lnTo>
                  <a:pt x="1269" y="1189"/>
                </a:lnTo>
                <a:lnTo>
                  <a:pt x="1326" y="1185"/>
                </a:lnTo>
                <a:lnTo>
                  <a:pt x="1383" y="1181"/>
                </a:lnTo>
                <a:lnTo>
                  <a:pt x="1439" y="1174"/>
                </a:lnTo>
                <a:lnTo>
                  <a:pt x="1494" y="1166"/>
                </a:lnTo>
                <a:lnTo>
                  <a:pt x="1548" y="1156"/>
                </a:lnTo>
                <a:lnTo>
                  <a:pt x="1600" y="1146"/>
                </a:lnTo>
                <a:lnTo>
                  <a:pt x="1651" y="1134"/>
                </a:lnTo>
                <a:lnTo>
                  <a:pt x="1700" y="1121"/>
                </a:lnTo>
                <a:lnTo>
                  <a:pt x="1748" y="1106"/>
                </a:lnTo>
                <a:lnTo>
                  <a:pt x="1795" y="1090"/>
                </a:lnTo>
                <a:lnTo>
                  <a:pt x="1841" y="1075"/>
                </a:lnTo>
                <a:lnTo>
                  <a:pt x="1883" y="1056"/>
                </a:lnTo>
                <a:lnTo>
                  <a:pt x="1926" y="1038"/>
                </a:lnTo>
                <a:lnTo>
                  <a:pt x="1966" y="1019"/>
                </a:lnTo>
                <a:lnTo>
                  <a:pt x="2004" y="998"/>
                </a:lnTo>
                <a:lnTo>
                  <a:pt x="2040" y="976"/>
                </a:lnTo>
                <a:lnTo>
                  <a:pt x="2074" y="953"/>
                </a:lnTo>
                <a:lnTo>
                  <a:pt x="2106" y="930"/>
                </a:lnTo>
                <a:lnTo>
                  <a:pt x="2136" y="905"/>
                </a:lnTo>
                <a:lnTo>
                  <a:pt x="2164" y="881"/>
                </a:lnTo>
                <a:lnTo>
                  <a:pt x="2190" y="856"/>
                </a:lnTo>
                <a:lnTo>
                  <a:pt x="2213" y="829"/>
                </a:lnTo>
                <a:lnTo>
                  <a:pt x="2234" y="802"/>
                </a:lnTo>
                <a:lnTo>
                  <a:pt x="2251" y="774"/>
                </a:lnTo>
                <a:lnTo>
                  <a:pt x="2267" y="746"/>
                </a:lnTo>
                <a:lnTo>
                  <a:pt x="2280" y="717"/>
                </a:lnTo>
                <a:lnTo>
                  <a:pt x="2290" y="688"/>
                </a:lnTo>
                <a:lnTo>
                  <a:pt x="2297" y="657"/>
                </a:lnTo>
                <a:lnTo>
                  <a:pt x="2302" y="627"/>
                </a:lnTo>
                <a:lnTo>
                  <a:pt x="2303" y="596"/>
                </a:lnTo>
                <a:lnTo>
                  <a:pt x="2302" y="566"/>
                </a:lnTo>
                <a:lnTo>
                  <a:pt x="2297" y="535"/>
                </a:lnTo>
                <a:lnTo>
                  <a:pt x="2290" y="506"/>
                </a:lnTo>
                <a:lnTo>
                  <a:pt x="2280" y="476"/>
                </a:lnTo>
                <a:lnTo>
                  <a:pt x="2267" y="448"/>
                </a:lnTo>
                <a:lnTo>
                  <a:pt x="2251" y="420"/>
                </a:lnTo>
                <a:lnTo>
                  <a:pt x="2234" y="392"/>
                </a:lnTo>
                <a:lnTo>
                  <a:pt x="2213" y="365"/>
                </a:lnTo>
                <a:lnTo>
                  <a:pt x="2190" y="338"/>
                </a:lnTo>
                <a:lnTo>
                  <a:pt x="2164" y="313"/>
                </a:lnTo>
                <a:lnTo>
                  <a:pt x="2136" y="287"/>
                </a:lnTo>
                <a:lnTo>
                  <a:pt x="2106" y="263"/>
                </a:lnTo>
                <a:lnTo>
                  <a:pt x="2074" y="240"/>
                </a:lnTo>
                <a:lnTo>
                  <a:pt x="2040" y="218"/>
                </a:lnTo>
                <a:lnTo>
                  <a:pt x="2004" y="196"/>
                </a:lnTo>
                <a:lnTo>
                  <a:pt x="1966" y="175"/>
                </a:lnTo>
                <a:lnTo>
                  <a:pt x="1926" y="156"/>
                </a:lnTo>
                <a:lnTo>
                  <a:pt x="1883" y="136"/>
                </a:lnTo>
                <a:lnTo>
                  <a:pt x="1841" y="119"/>
                </a:lnTo>
                <a:lnTo>
                  <a:pt x="1795" y="102"/>
                </a:lnTo>
                <a:lnTo>
                  <a:pt x="1748" y="86"/>
                </a:lnTo>
                <a:lnTo>
                  <a:pt x="1700" y="72"/>
                </a:lnTo>
                <a:lnTo>
                  <a:pt x="1651" y="58"/>
                </a:lnTo>
                <a:lnTo>
                  <a:pt x="1600" y="47"/>
                </a:lnTo>
                <a:lnTo>
                  <a:pt x="1548" y="37"/>
                </a:lnTo>
                <a:lnTo>
                  <a:pt x="1494" y="27"/>
                </a:lnTo>
                <a:lnTo>
                  <a:pt x="1439" y="18"/>
                </a:lnTo>
                <a:lnTo>
                  <a:pt x="1383" y="12"/>
                </a:lnTo>
                <a:lnTo>
                  <a:pt x="1326" y="7"/>
                </a:lnTo>
                <a:lnTo>
                  <a:pt x="1269" y="4"/>
                </a:lnTo>
                <a:lnTo>
                  <a:pt x="1211" y="1"/>
                </a:lnTo>
                <a:lnTo>
                  <a:pt x="1151" y="0"/>
                </a:lnTo>
                <a:lnTo>
                  <a:pt x="1091" y="1"/>
                </a:lnTo>
                <a:lnTo>
                  <a:pt x="1033" y="4"/>
                </a:lnTo>
                <a:lnTo>
                  <a:pt x="976" y="7"/>
                </a:lnTo>
                <a:lnTo>
                  <a:pt x="919" y="12"/>
                </a:lnTo>
                <a:lnTo>
                  <a:pt x="863" y="18"/>
                </a:lnTo>
                <a:lnTo>
                  <a:pt x="808" y="27"/>
                </a:lnTo>
                <a:lnTo>
                  <a:pt x="756" y="37"/>
                </a:lnTo>
                <a:lnTo>
                  <a:pt x="703" y="47"/>
                </a:lnTo>
                <a:lnTo>
                  <a:pt x="652" y="58"/>
                </a:lnTo>
                <a:lnTo>
                  <a:pt x="602" y="72"/>
                </a:lnTo>
                <a:lnTo>
                  <a:pt x="554" y="86"/>
                </a:lnTo>
                <a:lnTo>
                  <a:pt x="508" y="102"/>
                </a:lnTo>
                <a:lnTo>
                  <a:pt x="463" y="119"/>
                </a:lnTo>
                <a:lnTo>
                  <a:pt x="419" y="136"/>
                </a:lnTo>
                <a:lnTo>
                  <a:pt x="377" y="156"/>
                </a:lnTo>
                <a:lnTo>
                  <a:pt x="337" y="175"/>
                </a:lnTo>
                <a:lnTo>
                  <a:pt x="300" y="196"/>
                </a:lnTo>
                <a:lnTo>
                  <a:pt x="263" y="218"/>
                </a:lnTo>
                <a:lnTo>
                  <a:pt x="229" y="240"/>
                </a:lnTo>
                <a:lnTo>
                  <a:pt x="196" y="263"/>
                </a:lnTo>
                <a:lnTo>
                  <a:pt x="167" y="287"/>
                </a:lnTo>
                <a:lnTo>
                  <a:pt x="139" y="313"/>
                </a:lnTo>
                <a:lnTo>
                  <a:pt x="113" y="338"/>
                </a:lnTo>
                <a:lnTo>
                  <a:pt x="90" y="365"/>
                </a:lnTo>
                <a:lnTo>
                  <a:pt x="70" y="392"/>
                </a:lnTo>
                <a:lnTo>
                  <a:pt x="51" y="420"/>
                </a:lnTo>
                <a:lnTo>
                  <a:pt x="37" y="448"/>
                </a:lnTo>
                <a:lnTo>
                  <a:pt x="23" y="476"/>
                </a:lnTo>
                <a:lnTo>
                  <a:pt x="14" y="506"/>
                </a:lnTo>
                <a:lnTo>
                  <a:pt x="6" y="535"/>
                </a:lnTo>
                <a:lnTo>
                  <a:pt x="2" y="566"/>
                </a:lnTo>
                <a:lnTo>
                  <a:pt x="0" y="596"/>
                </a:lnTo>
                <a:lnTo>
                  <a:pt x="2" y="627"/>
                </a:lnTo>
                <a:lnTo>
                  <a:pt x="6" y="657"/>
                </a:lnTo>
                <a:lnTo>
                  <a:pt x="14" y="688"/>
                </a:lnTo>
                <a:lnTo>
                  <a:pt x="23" y="717"/>
                </a:lnTo>
                <a:lnTo>
                  <a:pt x="37" y="746"/>
                </a:lnTo>
                <a:lnTo>
                  <a:pt x="51" y="774"/>
                </a:lnTo>
                <a:lnTo>
                  <a:pt x="70" y="802"/>
                </a:lnTo>
                <a:lnTo>
                  <a:pt x="90" y="829"/>
                </a:lnTo>
                <a:lnTo>
                  <a:pt x="113" y="856"/>
                </a:lnTo>
                <a:lnTo>
                  <a:pt x="139" y="881"/>
                </a:lnTo>
                <a:lnTo>
                  <a:pt x="167" y="905"/>
                </a:lnTo>
                <a:lnTo>
                  <a:pt x="196" y="930"/>
                </a:lnTo>
                <a:lnTo>
                  <a:pt x="229" y="953"/>
                </a:lnTo>
                <a:lnTo>
                  <a:pt x="263" y="976"/>
                </a:lnTo>
                <a:lnTo>
                  <a:pt x="300" y="998"/>
                </a:lnTo>
                <a:lnTo>
                  <a:pt x="337" y="1019"/>
                </a:lnTo>
                <a:lnTo>
                  <a:pt x="377" y="1038"/>
                </a:lnTo>
                <a:lnTo>
                  <a:pt x="419" y="1056"/>
                </a:lnTo>
                <a:lnTo>
                  <a:pt x="463" y="1075"/>
                </a:lnTo>
                <a:lnTo>
                  <a:pt x="508" y="1090"/>
                </a:lnTo>
                <a:lnTo>
                  <a:pt x="554" y="1106"/>
                </a:lnTo>
                <a:lnTo>
                  <a:pt x="602" y="1121"/>
                </a:lnTo>
                <a:lnTo>
                  <a:pt x="652" y="1134"/>
                </a:lnTo>
                <a:lnTo>
                  <a:pt x="703" y="1146"/>
                </a:lnTo>
                <a:lnTo>
                  <a:pt x="756" y="1156"/>
                </a:lnTo>
                <a:lnTo>
                  <a:pt x="808" y="1166"/>
                </a:lnTo>
                <a:lnTo>
                  <a:pt x="863" y="1174"/>
                </a:lnTo>
                <a:lnTo>
                  <a:pt x="919" y="1181"/>
                </a:lnTo>
                <a:lnTo>
                  <a:pt x="976" y="1185"/>
                </a:lnTo>
                <a:lnTo>
                  <a:pt x="1033" y="1189"/>
                </a:lnTo>
                <a:lnTo>
                  <a:pt x="1091" y="1191"/>
                </a:lnTo>
                <a:lnTo>
                  <a:pt x="1151" y="1193"/>
                </a:lnTo>
                <a:close/>
              </a:path>
            </a:pathLst>
          </a:custGeom>
          <a:solidFill>
            <a:srgbClr val="33F2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Freeform 7"/>
          <p:cNvSpPr>
            <a:spLocks/>
          </p:cNvSpPr>
          <p:nvPr/>
        </p:nvSpPr>
        <p:spPr bwMode="auto">
          <a:xfrm>
            <a:off x="4864100" y="2460625"/>
            <a:ext cx="3530600" cy="1827213"/>
          </a:xfrm>
          <a:custGeom>
            <a:avLst/>
            <a:gdLst/>
            <a:ahLst/>
            <a:cxnLst>
              <a:cxn ang="0">
                <a:pos x="1225" y="1149"/>
              </a:cxn>
              <a:cxn ang="0">
                <a:pos x="1389" y="1133"/>
              </a:cxn>
              <a:cxn ang="0">
                <a:pos x="1545" y="1106"/>
              </a:cxn>
              <a:cxn ang="0">
                <a:pos x="1689" y="1067"/>
              </a:cxn>
              <a:cxn ang="0">
                <a:pos x="1819" y="1020"/>
              </a:cxn>
              <a:cxn ang="0">
                <a:pos x="1936" y="962"/>
              </a:cxn>
              <a:cxn ang="0">
                <a:pos x="2034" y="897"/>
              </a:cxn>
              <a:cxn ang="0">
                <a:pos x="2114" y="825"/>
              </a:cxn>
              <a:cxn ang="0">
                <a:pos x="2174" y="747"/>
              </a:cxn>
              <a:cxn ang="0">
                <a:pos x="2210" y="663"/>
              </a:cxn>
              <a:cxn ang="0">
                <a:pos x="2224" y="575"/>
              </a:cxn>
              <a:cxn ang="0">
                <a:pos x="2210" y="488"/>
              </a:cxn>
              <a:cxn ang="0">
                <a:pos x="2174" y="404"/>
              </a:cxn>
              <a:cxn ang="0">
                <a:pos x="2114" y="326"/>
              </a:cxn>
              <a:cxn ang="0">
                <a:pos x="2034" y="254"/>
              </a:cxn>
              <a:cxn ang="0">
                <a:pos x="1936" y="188"/>
              </a:cxn>
              <a:cxn ang="0">
                <a:pos x="1819" y="131"/>
              </a:cxn>
              <a:cxn ang="0">
                <a:pos x="1689" y="84"/>
              </a:cxn>
              <a:cxn ang="0">
                <a:pos x="1545" y="45"/>
              </a:cxn>
              <a:cxn ang="0">
                <a:pos x="1389" y="18"/>
              </a:cxn>
              <a:cxn ang="0">
                <a:pos x="1225" y="2"/>
              </a:cxn>
              <a:cxn ang="0">
                <a:pos x="1055" y="1"/>
              </a:cxn>
              <a:cxn ang="0">
                <a:pos x="888" y="12"/>
              </a:cxn>
              <a:cxn ang="0">
                <a:pos x="730" y="35"/>
              </a:cxn>
              <a:cxn ang="0">
                <a:pos x="582" y="69"/>
              </a:cxn>
              <a:cxn ang="0">
                <a:pos x="447" y="114"/>
              </a:cxn>
              <a:cxn ang="0">
                <a:pos x="326" y="169"/>
              </a:cxn>
              <a:cxn ang="0">
                <a:pos x="222" y="231"/>
              </a:cxn>
              <a:cxn ang="0">
                <a:pos x="134" y="302"/>
              </a:cxn>
              <a:cxn ang="0">
                <a:pos x="67" y="377"/>
              </a:cxn>
              <a:cxn ang="0">
                <a:pos x="23" y="460"/>
              </a:cxn>
              <a:cxn ang="0">
                <a:pos x="1" y="546"/>
              </a:cxn>
              <a:cxn ang="0">
                <a:pos x="6" y="634"/>
              </a:cxn>
              <a:cxn ang="0">
                <a:pos x="36" y="719"/>
              </a:cxn>
              <a:cxn ang="0">
                <a:pos x="88" y="799"/>
              </a:cxn>
              <a:cxn ang="0">
                <a:pos x="161" y="874"/>
              </a:cxn>
              <a:cxn ang="0">
                <a:pos x="254" y="942"/>
              </a:cxn>
              <a:cxn ang="0">
                <a:pos x="364" y="1001"/>
              </a:cxn>
              <a:cxn ang="0">
                <a:pos x="490" y="1052"/>
              </a:cxn>
              <a:cxn ang="0">
                <a:pos x="630" y="1094"/>
              </a:cxn>
              <a:cxn ang="0">
                <a:pos x="781" y="1125"/>
              </a:cxn>
              <a:cxn ang="0">
                <a:pos x="943" y="1145"/>
              </a:cxn>
              <a:cxn ang="0">
                <a:pos x="1112" y="1151"/>
              </a:cxn>
            </a:cxnLst>
            <a:rect l="0" t="0" r="r" b="b"/>
            <a:pathLst>
              <a:path w="2224" h="1151">
                <a:moveTo>
                  <a:pt x="1112" y="1151"/>
                </a:moveTo>
                <a:lnTo>
                  <a:pt x="1169" y="1150"/>
                </a:lnTo>
                <a:lnTo>
                  <a:pt x="1225" y="1149"/>
                </a:lnTo>
                <a:lnTo>
                  <a:pt x="1281" y="1145"/>
                </a:lnTo>
                <a:lnTo>
                  <a:pt x="1336" y="1139"/>
                </a:lnTo>
                <a:lnTo>
                  <a:pt x="1389" y="1133"/>
                </a:lnTo>
                <a:lnTo>
                  <a:pt x="1443" y="1125"/>
                </a:lnTo>
                <a:lnTo>
                  <a:pt x="1494" y="1116"/>
                </a:lnTo>
                <a:lnTo>
                  <a:pt x="1545" y="1106"/>
                </a:lnTo>
                <a:lnTo>
                  <a:pt x="1594" y="1094"/>
                </a:lnTo>
                <a:lnTo>
                  <a:pt x="1642" y="1082"/>
                </a:lnTo>
                <a:lnTo>
                  <a:pt x="1689" y="1067"/>
                </a:lnTo>
                <a:lnTo>
                  <a:pt x="1734" y="1052"/>
                </a:lnTo>
                <a:lnTo>
                  <a:pt x="1777" y="1037"/>
                </a:lnTo>
                <a:lnTo>
                  <a:pt x="1819" y="1020"/>
                </a:lnTo>
                <a:lnTo>
                  <a:pt x="1860" y="1001"/>
                </a:lnTo>
                <a:lnTo>
                  <a:pt x="1898" y="982"/>
                </a:lnTo>
                <a:lnTo>
                  <a:pt x="1936" y="962"/>
                </a:lnTo>
                <a:lnTo>
                  <a:pt x="1970" y="942"/>
                </a:lnTo>
                <a:lnTo>
                  <a:pt x="2002" y="920"/>
                </a:lnTo>
                <a:lnTo>
                  <a:pt x="2034" y="897"/>
                </a:lnTo>
                <a:lnTo>
                  <a:pt x="2063" y="874"/>
                </a:lnTo>
                <a:lnTo>
                  <a:pt x="2090" y="849"/>
                </a:lnTo>
                <a:lnTo>
                  <a:pt x="2114" y="825"/>
                </a:lnTo>
                <a:lnTo>
                  <a:pt x="2136" y="799"/>
                </a:lnTo>
                <a:lnTo>
                  <a:pt x="2157" y="774"/>
                </a:lnTo>
                <a:lnTo>
                  <a:pt x="2174" y="747"/>
                </a:lnTo>
                <a:lnTo>
                  <a:pt x="2189" y="719"/>
                </a:lnTo>
                <a:lnTo>
                  <a:pt x="2201" y="691"/>
                </a:lnTo>
                <a:lnTo>
                  <a:pt x="2210" y="663"/>
                </a:lnTo>
                <a:lnTo>
                  <a:pt x="2218" y="634"/>
                </a:lnTo>
                <a:lnTo>
                  <a:pt x="2223" y="605"/>
                </a:lnTo>
                <a:lnTo>
                  <a:pt x="2224" y="575"/>
                </a:lnTo>
                <a:lnTo>
                  <a:pt x="2223" y="546"/>
                </a:lnTo>
                <a:lnTo>
                  <a:pt x="2218" y="517"/>
                </a:lnTo>
                <a:lnTo>
                  <a:pt x="2210" y="488"/>
                </a:lnTo>
                <a:lnTo>
                  <a:pt x="2201" y="460"/>
                </a:lnTo>
                <a:lnTo>
                  <a:pt x="2189" y="432"/>
                </a:lnTo>
                <a:lnTo>
                  <a:pt x="2174" y="404"/>
                </a:lnTo>
                <a:lnTo>
                  <a:pt x="2157" y="377"/>
                </a:lnTo>
                <a:lnTo>
                  <a:pt x="2136" y="351"/>
                </a:lnTo>
                <a:lnTo>
                  <a:pt x="2114" y="326"/>
                </a:lnTo>
                <a:lnTo>
                  <a:pt x="2090" y="302"/>
                </a:lnTo>
                <a:lnTo>
                  <a:pt x="2063" y="277"/>
                </a:lnTo>
                <a:lnTo>
                  <a:pt x="2034" y="254"/>
                </a:lnTo>
                <a:lnTo>
                  <a:pt x="2002" y="231"/>
                </a:lnTo>
                <a:lnTo>
                  <a:pt x="1970" y="209"/>
                </a:lnTo>
                <a:lnTo>
                  <a:pt x="1936" y="188"/>
                </a:lnTo>
                <a:lnTo>
                  <a:pt x="1898" y="169"/>
                </a:lnTo>
                <a:lnTo>
                  <a:pt x="1860" y="149"/>
                </a:lnTo>
                <a:lnTo>
                  <a:pt x="1819" y="131"/>
                </a:lnTo>
                <a:lnTo>
                  <a:pt x="1777" y="114"/>
                </a:lnTo>
                <a:lnTo>
                  <a:pt x="1734" y="98"/>
                </a:lnTo>
                <a:lnTo>
                  <a:pt x="1689" y="84"/>
                </a:lnTo>
                <a:lnTo>
                  <a:pt x="1642" y="69"/>
                </a:lnTo>
                <a:lnTo>
                  <a:pt x="1594" y="57"/>
                </a:lnTo>
                <a:lnTo>
                  <a:pt x="1545" y="45"/>
                </a:lnTo>
                <a:lnTo>
                  <a:pt x="1494" y="35"/>
                </a:lnTo>
                <a:lnTo>
                  <a:pt x="1443" y="25"/>
                </a:lnTo>
                <a:lnTo>
                  <a:pt x="1389" y="18"/>
                </a:lnTo>
                <a:lnTo>
                  <a:pt x="1336" y="12"/>
                </a:lnTo>
                <a:lnTo>
                  <a:pt x="1281" y="6"/>
                </a:lnTo>
                <a:lnTo>
                  <a:pt x="1225" y="2"/>
                </a:lnTo>
                <a:lnTo>
                  <a:pt x="1169" y="1"/>
                </a:lnTo>
                <a:lnTo>
                  <a:pt x="1112" y="0"/>
                </a:lnTo>
                <a:lnTo>
                  <a:pt x="1055" y="1"/>
                </a:lnTo>
                <a:lnTo>
                  <a:pt x="999" y="2"/>
                </a:lnTo>
                <a:lnTo>
                  <a:pt x="943" y="6"/>
                </a:lnTo>
                <a:lnTo>
                  <a:pt x="888" y="12"/>
                </a:lnTo>
                <a:lnTo>
                  <a:pt x="835" y="18"/>
                </a:lnTo>
                <a:lnTo>
                  <a:pt x="781" y="25"/>
                </a:lnTo>
                <a:lnTo>
                  <a:pt x="730" y="35"/>
                </a:lnTo>
                <a:lnTo>
                  <a:pt x="679" y="45"/>
                </a:lnTo>
                <a:lnTo>
                  <a:pt x="630" y="57"/>
                </a:lnTo>
                <a:lnTo>
                  <a:pt x="582" y="69"/>
                </a:lnTo>
                <a:lnTo>
                  <a:pt x="535" y="84"/>
                </a:lnTo>
                <a:lnTo>
                  <a:pt x="490" y="98"/>
                </a:lnTo>
                <a:lnTo>
                  <a:pt x="447" y="114"/>
                </a:lnTo>
                <a:lnTo>
                  <a:pt x="405" y="131"/>
                </a:lnTo>
                <a:lnTo>
                  <a:pt x="364" y="149"/>
                </a:lnTo>
                <a:lnTo>
                  <a:pt x="326" y="169"/>
                </a:lnTo>
                <a:lnTo>
                  <a:pt x="289" y="188"/>
                </a:lnTo>
                <a:lnTo>
                  <a:pt x="254" y="209"/>
                </a:lnTo>
                <a:lnTo>
                  <a:pt x="222" y="231"/>
                </a:lnTo>
                <a:lnTo>
                  <a:pt x="190" y="254"/>
                </a:lnTo>
                <a:lnTo>
                  <a:pt x="161" y="277"/>
                </a:lnTo>
                <a:lnTo>
                  <a:pt x="134" y="302"/>
                </a:lnTo>
                <a:lnTo>
                  <a:pt x="110" y="326"/>
                </a:lnTo>
                <a:lnTo>
                  <a:pt x="88" y="351"/>
                </a:lnTo>
                <a:lnTo>
                  <a:pt x="67" y="377"/>
                </a:lnTo>
                <a:lnTo>
                  <a:pt x="50" y="404"/>
                </a:lnTo>
                <a:lnTo>
                  <a:pt x="36" y="432"/>
                </a:lnTo>
                <a:lnTo>
                  <a:pt x="23" y="460"/>
                </a:lnTo>
                <a:lnTo>
                  <a:pt x="14" y="488"/>
                </a:lnTo>
                <a:lnTo>
                  <a:pt x="6" y="517"/>
                </a:lnTo>
                <a:lnTo>
                  <a:pt x="1" y="546"/>
                </a:lnTo>
                <a:lnTo>
                  <a:pt x="0" y="575"/>
                </a:lnTo>
                <a:lnTo>
                  <a:pt x="1" y="605"/>
                </a:lnTo>
                <a:lnTo>
                  <a:pt x="6" y="634"/>
                </a:lnTo>
                <a:lnTo>
                  <a:pt x="14" y="663"/>
                </a:lnTo>
                <a:lnTo>
                  <a:pt x="23" y="691"/>
                </a:lnTo>
                <a:lnTo>
                  <a:pt x="36" y="719"/>
                </a:lnTo>
                <a:lnTo>
                  <a:pt x="50" y="747"/>
                </a:lnTo>
                <a:lnTo>
                  <a:pt x="67" y="774"/>
                </a:lnTo>
                <a:lnTo>
                  <a:pt x="88" y="799"/>
                </a:lnTo>
                <a:lnTo>
                  <a:pt x="110" y="825"/>
                </a:lnTo>
                <a:lnTo>
                  <a:pt x="134" y="849"/>
                </a:lnTo>
                <a:lnTo>
                  <a:pt x="161" y="874"/>
                </a:lnTo>
                <a:lnTo>
                  <a:pt x="190" y="897"/>
                </a:lnTo>
                <a:lnTo>
                  <a:pt x="222" y="920"/>
                </a:lnTo>
                <a:lnTo>
                  <a:pt x="254" y="942"/>
                </a:lnTo>
                <a:lnTo>
                  <a:pt x="289" y="962"/>
                </a:lnTo>
                <a:lnTo>
                  <a:pt x="326" y="982"/>
                </a:lnTo>
                <a:lnTo>
                  <a:pt x="364" y="1001"/>
                </a:lnTo>
                <a:lnTo>
                  <a:pt x="405" y="1020"/>
                </a:lnTo>
                <a:lnTo>
                  <a:pt x="447" y="1037"/>
                </a:lnTo>
                <a:lnTo>
                  <a:pt x="490" y="1052"/>
                </a:lnTo>
                <a:lnTo>
                  <a:pt x="535" y="1067"/>
                </a:lnTo>
                <a:lnTo>
                  <a:pt x="582" y="1082"/>
                </a:lnTo>
                <a:lnTo>
                  <a:pt x="630" y="1094"/>
                </a:lnTo>
                <a:lnTo>
                  <a:pt x="679" y="1106"/>
                </a:lnTo>
                <a:lnTo>
                  <a:pt x="730" y="1116"/>
                </a:lnTo>
                <a:lnTo>
                  <a:pt x="781" y="1125"/>
                </a:lnTo>
                <a:lnTo>
                  <a:pt x="835" y="1133"/>
                </a:lnTo>
                <a:lnTo>
                  <a:pt x="888" y="1139"/>
                </a:lnTo>
                <a:lnTo>
                  <a:pt x="943" y="1145"/>
                </a:lnTo>
                <a:lnTo>
                  <a:pt x="999" y="1149"/>
                </a:lnTo>
                <a:lnTo>
                  <a:pt x="1055" y="1150"/>
                </a:lnTo>
                <a:lnTo>
                  <a:pt x="1112" y="1151"/>
                </a:lnTo>
                <a:close/>
              </a:path>
            </a:pathLst>
          </a:custGeom>
          <a:solidFill>
            <a:srgbClr val="3FF2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Freeform 8"/>
          <p:cNvSpPr>
            <a:spLocks/>
          </p:cNvSpPr>
          <p:nvPr/>
        </p:nvSpPr>
        <p:spPr bwMode="auto">
          <a:xfrm>
            <a:off x="4927600" y="2492375"/>
            <a:ext cx="3403600" cy="1762125"/>
          </a:xfrm>
          <a:custGeom>
            <a:avLst/>
            <a:gdLst/>
            <a:ahLst/>
            <a:cxnLst>
              <a:cxn ang="0">
                <a:pos x="1182" y="1108"/>
              </a:cxn>
              <a:cxn ang="0">
                <a:pos x="1340" y="1093"/>
              </a:cxn>
              <a:cxn ang="0">
                <a:pos x="1489" y="1066"/>
              </a:cxn>
              <a:cxn ang="0">
                <a:pos x="1628" y="1030"/>
              </a:cxn>
              <a:cxn ang="0">
                <a:pos x="1754" y="984"/>
              </a:cxn>
              <a:cxn ang="0">
                <a:pos x="1865" y="929"/>
              </a:cxn>
              <a:cxn ang="0">
                <a:pos x="1961" y="866"/>
              </a:cxn>
              <a:cxn ang="0">
                <a:pos x="2038" y="796"/>
              </a:cxn>
              <a:cxn ang="0">
                <a:pos x="2095" y="721"/>
              </a:cxn>
              <a:cxn ang="0">
                <a:pos x="2132" y="639"/>
              </a:cxn>
              <a:cxn ang="0">
                <a:pos x="2144" y="555"/>
              </a:cxn>
              <a:cxn ang="0">
                <a:pos x="2132" y="471"/>
              </a:cxn>
              <a:cxn ang="0">
                <a:pos x="2095" y="390"/>
              </a:cxn>
              <a:cxn ang="0">
                <a:pos x="2038" y="314"/>
              </a:cxn>
              <a:cxn ang="0">
                <a:pos x="1961" y="245"/>
              </a:cxn>
              <a:cxn ang="0">
                <a:pos x="1865" y="182"/>
              </a:cxn>
              <a:cxn ang="0">
                <a:pos x="1754" y="127"/>
              </a:cxn>
              <a:cxn ang="0">
                <a:pos x="1628" y="81"/>
              </a:cxn>
              <a:cxn ang="0">
                <a:pos x="1489" y="44"/>
              </a:cxn>
              <a:cxn ang="0">
                <a:pos x="1340" y="17"/>
              </a:cxn>
              <a:cxn ang="0">
                <a:pos x="1182" y="3"/>
              </a:cxn>
              <a:cxn ang="0">
                <a:pos x="1017" y="2"/>
              </a:cxn>
              <a:cxn ang="0">
                <a:pos x="857" y="11"/>
              </a:cxn>
              <a:cxn ang="0">
                <a:pos x="703" y="34"/>
              </a:cxn>
              <a:cxn ang="0">
                <a:pos x="561" y="67"/>
              </a:cxn>
              <a:cxn ang="0">
                <a:pos x="431" y="111"/>
              </a:cxn>
              <a:cxn ang="0">
                <a:pos x="314" y="162"/>
              </a:cxn>
              <a:cxn ang="0">
                <a:pos x="213" y="223"/>
              </a:cxn>
              <a:cxn ang="0">
                <a:pos x="129" y="291"/>
              </a:cxn>
              <a:cxn ang="0">
                <a:pos x="66" y="364"/>
              </a:cxn>
              <a:cxn ang="0">
                <a:pos x="22" y="443"/>
              </a:cxn>
              <a:cxn ang="0">
                <a:pos x="2" y="527"/>
              </a:cxn>
              <a:cxn ang="0">
                <a:pos x="6" y="613"/>
              </a:cxn>
              <a:cxn ang="0">
                <a:pos x="34" y="694"/>
              </a:cxn>
              <a:cxn ang="0">
                <a:pos x="84" y="772"/>
              </a:cxn>
              <a:cxn ang="0">
                <a:pos x="156" y="844"/>
              </a:cxn>
              <a:cxn ang="0">
                <a:pos x="245" y="908"/>
              </a:cxn>
              <a:cxn ang="0">
                <a:pos x="352" y="967"/>
              </a:cxn>
              <a:cxn ang="0">
                <a:pos x="474" y="1015"/>
              </a:cxn>
              <a:cxn ang="0">
                <a:pos x="607" y="1056"/>
              </a:cxn>
              <a:cxn ang="0">
                <a:pos x="753" y="1086"/>
              </a:cxn>
              <a:cxn ang="0">
                <a:pos x="909" y="1104"/>
              </a:cxn>
              <a:cxn ang="0">
                <a:pos x="1072" y="1110"/>
              </a:cxn>
            </a:cxnLst>
            <a:rect l="0" t="0" r="r" b="b"/>
            <a:pathLst>
              <a:path w="2144" h="1110">
                <a:moveTo>
                  <a:pt x="1072" y="1110"/>
                </a:moveTo>
                <a:lnTo>
                  <a:pt x="1127" y="1109"/>
                </a:lnTo>
                <a:lnTo>
                  <a:pt x="1182" y="1108"/>
                </a:lnTo>
                <a:lnTo>
                  <a:pt x="1235" y="1104"/>
                </a:lnTo>
                <a:lnTo>
                  <a:pt x="1289" y="1099"/>
                </a:lnTo>
                <a:lnTo>
                  <a:pt x="1340" y="1093"/>
                </a:lnTo>
                <a:lnTo>
                  <a:pt x="1391" y="1086"/>
                </a:lnTo>
                <a:lnTo>
                  <a:pt x="1441" y="1076"/>
                </a:lnTo>
                <a:lnTo>
                  <a:pt x="1489" y="1066"/>
                </a:lnTo>
                <a:lnTo>
                  <a:pt x="1537" y="1056"/>
                </a:lnTo>
                <a:lnTo>
                  <a:pt x="1583" y="1043"/>
                </a:lnTo>
                <a:lnTo>
                  <a:pt x="1628" y="1030"/>
                </a:lnTo>
                <a:lnTo>
                  <a:pt x="1672" y="1015"/>
                </a:lnTo>
                <a:lnTo>
                  <a:pt x="1713" y="1000"/>
                </a:lnTo>
                <a:lnTo>
                  <a:pt x="1754" y="984"/>
                </a:lnTo>
                <a:lnTo>
                  <a:pt x="1793" y="967"/>
                </a:lnTo>
                <a:lnTo>
                  <a:pt x="1830" y="947"/>
                </a:lnTo>
                <a:lnTo>
                  <a:pt x="1865" y="929"/>
                </a:lnTo>
                <a:lnTo>
                  <a:pt x="1899" y="908"/>
                </a:lnTo>
                <a:lnTo>
                  <a:pt x="1931" y="888"/>
                </a:lnTo>
                <a:lnTo>
                  <a:pt x="1961" y="866"/>
                </a:lnTo>
                <a:lnTo>
                  <a:pt x="1989" y="844"/>
                </a:lnTo>
                <a:lnTo>
                  <a:pt x="2015" y="819"/>
                </a:lnTo>
                <a:lnTo>
                  <a:pt x="2038" y="796"/>
                </a:lnTo>
                <a:lnTo>
                  <a:pt x="2060" y="772"/>
                </a:lnTo>
                <a:lnTo>
                  <a:pt x="2079" y="746"/>
                </a:lnTo>
                <a:lnTo>
                  <a:pt x="2095" y="721"/>
                </a:lnTo>
                <a:lnTo>
                  <a:pt x="2110" y="694"/>
                </a:lnTo>
                <a:lnTo>
                  <a:pt x="2122" y="667"/>
                </a:lnTo>
                <a:lnTo>
                  <a:pt x="2132" y="639"/>
                </a:lnTo>
                <a:lnTo>
                  <a:pt x="2138" y="613"/>
                </a:lnTo>
                <a:lnTo>
                  <a:pt x="2142" y="583"/>
                </a:lnTo>
                <a:lnTo>
                  <a:pt x="2144" y="555"/>
                </a:lnTo>
                <a:lnTo>
                  <a:pt x="2142" y="527"/>
                </a:lnTo>
                <a:lnTo>
                  <a:pt x="2138" y="498"/>
                </a:lnTo>
                <a:lnTo>
                  <a:pt x="2132" y="471"/>
                </a:lnTo>
                <a:lnTo>
                  <a:pt x="2122" y="443"/>
                </a:lnTo>
                <a:lnTo>
                  <a:pt x="2110" y="417"/>
                </a:lnTo>
                <a:lnTo>
                  <a:pt x="2095" y="390"/>
                </a:lnTo>
                <a:lnTo>
                  <a:pt x="2079" y="364"/>
                </a:lnTo>
                <a:lnTo>
                  <a:pt x="2060" y="339"/>
                </a:lnTo>
                <a:lnTo>
                  <a:pt x="2038" y="314"/>
                </a:lnTo>
                <a:lnTo>
                  <a:pt x="2015" y="291"/>
                </a:lnTo>
                <a:lnTo>
                  <a:pt x="1989" y="267"/>
                </a:lnTo>
                <a:lnTo>
                  <a:pt x="1961" y="245"/>
                </a:lnTo>
                <a:lnTo>
                  <a:pt x="1931" y="223"/>
                </a:lnTo>
                <a:lnTo>
                  <a:pt x="1899" y="202"/>
                </a:lnTo>
                <a:lnTo>
                  <a:pt x="1865" y="182"/>
                </a:lnTo>
                <a:lnTo>
                  <a:pt x="1830" y="162"/>
                </a:lnTo>
                <a:lnTo>
                  <a:pt x="1793" y="144"/>
                </a:lnTo>
                <a:lnTo>
                  <a:pt x="1754" y="127"/>
                </a:lnTo>
                <a:lnTo>
                  <a:pt x="1713" y="111"/>
                </a:lnTo>
                <a:lnTo>
                  <a:pt x="1672" y="95"/>
                </a:lnTo>
                <a:lnTo>
                  <a:pt x="1628" y="81"/>
                </a:lnTo>
                <a:lnTo>
                  <a:pt x="1583" y="67"/>
                </a:lnTo>
                <a:lnTo>
                  <a:pt x="1537" y="55"/>
                </a:lnTo>
                <a:lnTo>
                  <a:pt x="1489" y="44"/>
                </a:lnTo>
                <a:lnTo>
                  <a:pt x="1441" y="34"/>
                </a:lnTo>
                <a:lnTo>
                  <a:pt x="1391" y="25"/>
                </a:lnTo>
                <a:lnTo>
                  <a:pt x="1340" y="17"/>
                </a:lnTo>
                <a:lnTo>
                  <a:pt x="1289" y="11"/>
                </a:lnTo>
                <a:lnTo>
                  <a:pt x="1235" y="6"/>
                </a:lnTo>
                <a:lnTo>
                  <a:pt x="1182" y="3"/>
                </a:lnTo>
                <a:lnTo>
                  <a:pt x="1127" y="2"/>
                </a:lnTo>
                <a:lnTo>
                  <a:pt x="1072" y="0"/>
                </a:lnTo>
                <a:lnTo>
                  <a:pt x="1017" y="2"/>
                </a:lnTo>
                <a:lnTo>
                  <a:pt x="963" y="3"/>
                </a:lnTo>
                <a:lnTo>
                  <a:pt x="909" y="6"/>
                </a:lnTo>
                <a:lnTo>
                  <a:pt x="857" y="11"/>
                </a:lnTo>
                <a:lnTo>
                  <a:pt x="804" y="17"/>
                </a:lnTo>
                <a:lnTo>
                  <a:pt x="753" y="25"/>
                </a:lnTo>
                <a:lnTo>
                  <a:pt x="703" y="34"/>
                </a:lnTo>
                <a:lnTo>
                  <a:pt x="655" y="44"/>
                </a:lnTo>
                <a:lnTo>
                  <a:pt x="607" y="55"/>
                </a:lnTo>
                <a:lnTo>
                  <a:pt x="561" y="67"/>
                </a:lnTo>
                <a:lnTo>
                  <a:pt x="516" y="81"/>
                </a:lnTo>
                <a:lnTo>
                  <a:pt x="474" y="95"/>
                </a:lnTo>
                <a:lnTo>
                  <a:pt x="431" y="111"/>
                </a:lnTo>
                <a:lnTo>
                  <a:pt x="391" y="127"/>
                </a:lnTo>
                <a:lnTo>
                  <a:pt x="352" y="144"/>
                </a:lnTo>
                <a:lnTo>
                  <a:pt x="314" y="162"/>
                </a:lnTo>
                <a:lnTo>
                  <a:pt x="279" y="182"/>
                </a:lnTo>
                <a:lnTo>
                  <a:pt x="245" y="202"/>
                </a:lnTo>
                <a:lnTo>
                  <a:pt x="213" y="223"/>
                </a:lnTo>
                <a:lnTo>
                  <a:pt x="184" y="245"/>
                </a:lnTo>
                <a:lnTo>
                  <a:pt x="156" y="267"/>
                </a:lnTo>
                <a:lnTo>
                  <a:pt x="129" y="291"/>
                </a:lnTo>
                <a:lnTo>
                  <a:pt x="106" y="314"/>
                </a:lnTo>
                <a:lnTo>
                  <a:pt x="84" y="339"/>
                </a:lnTo>
                <a:lnTo>
                  <a:pt x="66" y="364"/>
                </a:lnTo>
                <a:lnTo>
                  <a:pt x="49" y="390"/>
                </a:lnTo>
                <a:lnTo>
                  <a:pt x="34" y="417"/>
                </a:lnTo>
                <a:lnTo>
                  <a:pt x="22" y="443"/>
                </a:lnTo>
                <a:lnTo>
                  <a:pt x="13" y="471"/>
                </a:lnTo>
                <a:lnTo>
                  <a:pt x="6" y="498"/>
                </a:lnTo>
                <a:lnTo>
                  <a:pt x="2" y="527"/>
                </a:lnTo>
                <a:lnTo>
                  <a:pt x="0" y="555"/>
                </a:lnTo>
                <a:lnTo>
                  <a:pt x="2" y="583"/>
                </a:lnTo>
                <a:lnTo>
                  <a:pt x="6" y="613"/>
                </a:lnTo>
                <a:lnTo>
                  <a:pt x="13" y="639"/>
                </a:lnTo>
                <a:lnTo>
                  <a:pt x="22" y="667"/>
                </a:lnTo>
                <a:lnTo>
                  <a:pt x="34" y="694"/>
                </a:lnTo>
                <a:lnTo>
                  <a:pt x="49" y="721"/>
                </a:lnTo>
                <a:lnTo>
                  <a:pt x="66" y="746"/>
                </a:lnTo>
                <a:lnTo>
                  <a:pt x="84" y="772"/>
                </a:lnTo>
                <a:lnTo>
                  <a:pt x="106" y="796"/>
                </a:lnTo>
                <a:lnTo>
                  <a:pt x="129" y="819"/>
                </a:lnTo>
                <a:lnTo>
                  <a:pt x="156" y="844"/>
                </a:lnTo>
                <a:lnTo>
                  <a:pt x="184" y="866"/>
                </a:lnTo>
                <a:lnTo>
                  <a:pt x="213" y="888"/>
                </a:lnTo>
                <a:lnTo>
                  <a:pt x="245" y="908"/>
                </a:lnTo>
                <a:lnTo>
                  <a:pt x="279" y="929"/>
                </a:lnTo>
                <a:lnTo>
                  <a:pt x="314" y="947"/>
                </a:lnTo>
                <a:lnTo>
                  <a:pt x="352" y="967"/>
                </a:lnTo>
                <a:lnTo>
                  <a:pt x="391" y="984"/>
                </a:lnTo>
                <a:lnTo>
                  <a:pt x="431" y="1000"/>
                </a:lnTo>
                <a:lnTo>
                  <a:pt x="474" y="1015"/>
                </a:lnTo>
                <a:lnTo>
                  <a:pt x="516" y="1030"/>
                </a:lnTo>
                <a:lnTo>
                  <a:pt x="561" y="1043"/>
                </a:lnTo>
                <a:lnTo>
                  <a:pt x="607" y="1056"/>
                </a:lnTo>
                <a:lnTo>
                  <a:pt x="655" y="1066"/>
                </a:lnTo>
                <a:lnTo>
                  <a:pt x="703" y="1076"/>
                </a:lnTo>
                <a:lnTo>
                  <a:pt x="753" y="1086"/>
                </a:lnTo>
                <a:lnTo>
                  <a:pt x="804" y="1093"/>
                </a:lnTo>
                <a:lnTo>
                  <a:pt x="857" y="1099"/>
                </a:lnTo>
                <a:lnTo>
                  <a:pt x="909" y="1104"/>
                </a:lnTo>
                <a:lnTo>
                  <a:pt x="963" y="1108"/>
                </a:lnTo>
                <a:lnTo>
                  <a:pt x="1017" y="1109"/>
                </a:lnTo>
                <a:lnTo>
                  <a:pt x="1072" y="1110"/>
                </a:lnTo>
                <a:close/>
              </a:path>
            </a:pathLst>
          </a:custGeom>
          <a:solidFill>
            <a:srgbClr val="4CF4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9" name="Freeform 9"/>
          <p:cNvSpPr>
            <a:spLocks/>
          </p:cNvSpPr>
          <p:nvPr/>
        </p:nvSpPr>
        <p:spPr bwMode="auto">
          <a:xfrm>
            <a:off x="4992688" y="2525713"/>
            <a:ext cx="3276600" cy="1697037"/>
          </a:xfrm>
          <a:custGeom>
            <a:avLst/>
            <a:gdLst/>
            <a:ahLst/>
            <a:cxnLst>
              <a:cxn ang="0">
                <a:pos x="1137" y="1066"/>
              </a:cxn>
              <a:cxn ang="0">
                <a:pos x="1289" y="1052"/>
              </a:cxn>
              <a:cxn ang="0">
                <a:pos x="1434" y="1026"/>
              </a:cxn>
              <a:cxn ang="0">
                <a:pos x="1566" y="991"/>
              </a:cxn>
              <a:cxn ang="0">
                <a:pos x="1688" y="947"/>
              </a:cxn>
              <a:cxn ang="0">
                <a:pos x="1795" y="893"/>
              </a:cxn>
              <a:cxn ang="0">
                <a:pos x="1887" y="833"/>
              </a:cxn>
              <a:cxn ang="0">
                <a:pos x="1962" y="766"/>
              </a:cxn>
              <a:cxn ang="0">
                <a:pos x="2018" y="693"/>
              </a:cxn>
              <a:cxn ang="0">
                <a:pos x="2052" y="616"/>
              </a:cxn>
              <a:cxn ang="0">
                <a:pos x="2064" y="534"/>
              </a:cxn>
              <a:cxn ang="0">
                <a:pos x="2052" y="453"/>
              </a:cxn>
              <a:cxn ang="0">
                <a:pos x="2018" y="376"/>
              </a:cxn>
              <a:cxn ang="0">
                <a:pos x="1962" y="303"/>
              </a:cxn>
              <a:cxn ang="0">
                <a:pos x="1887" y="236"/>
              </a:cxn>
              <a:cxn ang="0">
                <a:pos x="1795" y="175"/>
              </a:cxn>
              <a:cxn ang="0">
                <a:pos x="1688" y="122"/>
              </a:cxn>
              <a:cxn ang="0">
                <a:pos x="1566" y="78"/>
              </a:cxn>
              <a:cxn ang="0">
                <a:pos x="1434" y="43"/>
              </a:cxn>
              <a:cxn ang="0">
                <a:pos x="1289" y="17"/>
              </a:cxn>
              <a:cxn ang="0">
                <a:pos x="1137" y="3"/>
              </a:cxn>
              <a:cxn ang="0">
                <a:pos x="978" y="1"/>
              </a:cxn>
              <a:cxn ang="0">
                <a:pos x="823" y="11"/>
              </a:cxn>
              <a:cxn ang="0">
                <a:pos x="677" y="33"/>
              </a:cxn>
              <a:cxn ang="0">
                <a:pos x="540" y="65"/>
              </a:cxn>
              <a:cxn ang="0">
                <a:pos x="414" y="106"/>
              </a:cxn>
              <a:cxn ang="0">
                <a:pos x="302" y="157"/>
              </a:cxn>
              <a:cxn ang="0">
                <a:pos x="205" y="215"/>
              </a:cxn>
              <a:cxn ang="0">
                <a:pos x="124" y="280"/>
              </a:cxn>
              <a:cxn ang="0">
                <a:pos x="62" y="351"/>
              </a:cxn>
              <a:cxn ang="0">
                <a:pos x="20" y="427"/>
              </a:cxn>
              <a:cxn ang="0">
                <a:pos x="1" y="506"/>
              </a:cxn>
              <a:cxn ang="0">
                <a:pos x="4" y="589"/>
              </a:cxn>
              <a:cxn ang="0">
                <a:pos x="32" y="668"/>
              </a:cxn>
              <a:cxn ang="0">
                <a:pos x="81" y="742"/>
              </a:cxn>
              <a:cxn ang="0">
                <a:pos x="149" y="811"/>
              </a:cxn>
              <a:cxn ang="0">
                <a:pos x="236" y="874"/>
              </a:cxn>
              <a:cxn ang="0">
                <a:pos x="338" y="930"/>
              </a:cxn>
              <a:cxn ang="0">
                <a:pos x="454" y="977"/>
              </a:cxn>
              <a:cxn ang="0">
                <a:pos x="585" y="1016"/>
              </a:cxn>
              <a:cxn ang="0">
                <a:pos x="725" y="1044"/>
              </a:cxn>
              <a:cxn ang="0">
                <a:pos x="874" y="1063"/>
              </a:cxn>
              <a:cxn ang="0">
                <a:pos x="1031" y="1069"/>
              </a:cxn>
            </a:cxnLst>
            <a:rect l="0" t="0" r="r" b="b"/>
            <a:pathLst>
              <a:path w="2064" h="1069">
                <a:moveTo>
                  <a:pt x="1031" y="1069"/>
                </a:moveTo>
                <a:lnTo>
                  <a:pt x="1085" y="1067"/>
                </a:lnTo>
                <a:lnTo>
                  <a:pt x="1137" y="1066"/>
                </a:lnTo>
                <a:lnTo>
                  <a:pt x="1188" y="1063"/>
                </a:lnTo>
                <a:lnTo>
                  <a:pt x="1239" y="1058"/>
                </a:lnTo>
                <a:lnTo>
                  <a:pt x="1289" y="1052"/>
                </a:lnTo>
                <a:lnTo>
                  <a:pt x="1339" y="1044"/>
                </a:lnTo>
                <a:lnTo>
                  <a:pt x="1386" y="1036"/>
                </a:lnTo>
                <a:lnTo>
                  <a:pt x="1434" y="1026"/>
                </a:lnTo>
                <a:lnTo>
                  <a:pt x="1479" y="1016"/>
                </a:lnTo>
                <a:lnTo>
                  <a:pt x="1524" y="1004"/>
                </a:lnTo>
                <a:lnTo>
                  <a:pt x="1566" y="991"/>
                </a:lnTo>
                <a:lnTo>
                  <a:pt x="1609" y="977"/>
                </a:lnTo>
                <a:lnTo>
                  <a:pt x="1649" y="963"/>
                </a:lnTo>
                <a:lnTo>
                  <a:pt x="1688" y="947"/>
                </a:lnTo>
                <a:lnTo>
                  <a:pt x="1726" y="930"/>
                </a:lnTo>
                <a:lnTo>
                  <a:pt x="1761" y="912"/>
                </a:lnTo>
                <a:lnTo>
                  <a:pt x="1795" y="893"/>
                </a:lnTo>
                <a:lnTo>
                  <a:pt x="1828" y="874"/>
                </a:lnTo>
                <a:lnTo>
                  <a:pt x="1858" y="853"/>
                </a:lnTo>
                <a:lnTo>
                  <a:pt x="1887" y="833"/>
                </a:lnTo>
                <a:lnTo>
                  <a:pt x="1914" y="811"/>
                </a:lnTo>
                <a:lnTo>
                  <a:pt x="1940" y="789"/>
                </a:lnTo>
                <a:lnTo>
                  <a:pt x="1962" y="766"/>
                </a:lnTo>
                <a:lnTo>
                  <a:pt x="1982" y="742"/>
                </a:lnTo>
                <a:lnTo>
                  <a:pt x="2001" y="718"/>
                </a:lnTo>
                <a:lnTo>
                  <a:pt x="2018" y="693"/>
                </a:lnTo>
                <a:lnTo>
                  <a:pt x="2031" y="668"/>
                </a:lnTo>
                <a:lnTo>
                  <a:pt x="2043" y="641"/>
                </a:lnTo>
                <a:lnTo>
                  <a:pt x="2052" y="616"/>
                </a:lnTo>
                <a:lnTo>
                  <a:pt x="2059" y="589"/>
                </a:lnTo>
                <a:lnTo>
                  <a:pt x="2063" y="562"/>
                </a:lnTo>
                <a:lnTo>
                  <a:pt x="2064" y="534"/>
                </a:lnTo>
                <a:lnTo>
                  <a:pt x="2063" y="506"/>
                </a:lnTo>
                <a:lnTo>
                  <a:pt x="2059" y="480"/>
                </a:lnTo>
                <a:lnTo>
                  <a:pt x="2052" y="453"/>
                </a:lnTo>
                <a:lnTo>
                  <a:pt x="2043" y="427"/>
                </a:lnTo>
                <a:lnTo>
                  <a:pt x="2031" y="400"/>
                </a:lnTo>
                <a:lnTo>
                  <a:pt x="2018" y="376"/>
                </a:lnTo>
                <a:lnTo>
                  <a:pt x="2001" y="351"/>
                </a:lnTo>
                <a:lnTo>
                  <a:pt x="1982" y="326"/>
                </a:lnTo>
                <a:lnTo>
                  <a:pt x="1962" y="303"/>
                </a:lnTo>
                <a:lnTo>
                  <a:pt x="1940" y="280"/>
                </a:lnTo>
                <a:lnTo>
                  <a:pt x="1914" y="258"/>
                </a:lnTo>
                <a:lnTo>
                  <a:pt x="1887" y="236"/>
                </a:lnTo>
                <a:lnTo>
                  <a:pt x="1858" y="215"/>
                </a:lnTo>
                <a:lnTo>
                  <a:pt x="1828" y="195"/>
                </a:lnTo>
                <a:lnTo>
                  <a:pt x="1795" y="175"/>
                </a:lnTo>
                <a:lnTo>
                  <a:pt x="1761" y="157"/>
                </a:lnTo>
                <a:lnTo>
                  <a:pt x="1726" y="139"/>
                </a:lnTo>
                <a:lnTo>
                  <a:pt x="1688" y="122"/>
                </a:lnTo>
                <a:lnTo>
                  <a:pt x="1649" y="106"/>
                </a:lnTo>
                <a:lnTo>
                  <a:pt x="1609" y="91"/>
                </a:lnTo>
                <a:lnTo>
                  <a:pt x="1566" y="78"/>
                </a:lnTo>
                <a:lnTo>
                  <a:pt x="1524" y="65"/>
                </a:lnTo>
                <a:lnTo>
                  <a:pt x="1479" y="52"/>
                </a:lnTo>
                <a:lnTo>
                  <a:pt x="1434" y="43"/>
                </a:lnTo>
                <a:lnTo>
                  <a:pt x="1386" y="33"/>
                </a:lnTo>
                <a:lnTo>
                  <a:pt x="1339" y="24"/>
                </a:lnTo>
                <a:lnTo>
                  <a:pt x="1289" y="17"/>
                </a:lnTo>
                <a:lnTo>
                  <a:pt x="1239" y="11"/>
                </a:lnTo>
                <a:lnTo>
                  <a:pt x="1188" y="6"/>
                </a:lnTo>
                <a:lnTo>
                  <a:pt x="1137" y="3"/>
                </a:lnTo>
                <a:lnTo>
                  <a:pt x="1085" y="1"/>
                </a:lnTo>
                <a:lnTo>
                  <a:pt x="1031" y="0"/>
                </a:lnTo>
                <a:lnTo>
                  <a:pt x="978" y="1"/>
                </a:lnTo>
                <a:lnTo>
                  <a:pt x="925" y="3"/>
                </a:lnTo>
                <a:lnTo>
                  <a:pt x="874" y="6"/>
                </a:lnTo>
                <a:lnTo>
                  <a:pt x="823" y="11"/>
                </a:lnTo>
                <a:lnTo>
                  <a:pt x="773" y="17"/>
                </a:lnTo>
                <a:lnTo>
                  <a:pt x="725" y="24"/>
                </a:lnTo>
                <a:lnTo>
                  <a:pt x="677" y="33"/>
                </a:lnTo>
                <a:lnTo>
                  <a:pt x="630" y="43"/>
                </a:lnTo>
                <a:lnTo>
                  <a:pt x="585" y="52"/>
                </a:lnTo>
                <a:lnTo>
                  <a:pt x="540" y="65"/>
                </a:lnTo>
                <a:lnTo>
                  <a:pt x="496" y="78"/>
                </a:lnTo>
                <a:lnTo>
                  <a:pt x="454" y="91"/>
                </a:lnTo>
                <a:lnTo>
                  <a:pt x="414" y="106"/>
                </a:lnTo>
                <a:lnTo>
                  <a:pt x="375" y="122"/>
                </a:lnTo>
                <a:lnTo>
                  <a:pt x="338" y="139"/>
                </a:lnTo>
                <a:lnTo>
                  <a:pt x="302" y="157"/>
                </a:lnTo>
                <a:lnTo>
                  <a:pt x="267" y="175"/>
                </a:lnTo>
                <a:lnTo>
                  <a:pt x="236" y="195"/>
                </a:lnTo>
                <a:lnTo>
                  <a:pt x="205" y="215"/>
                </a:lnTo>
                <a:lnTo>
                  <a:pt x="176" y="236"/>
                </a:lnTo>
                <a:lnTo>
                  <a:pt x="149" y="258"/>
                </a:lnTo>
                <a:lnTo>
                  <a:pt x="124" y="280"/>
                </a:lnTo>
                <a:lnTo>
                  <a:pt x="102" y="303"/>
                </a:lnTo>
                <a:lnTo>
                  <a:pt x="81" y="326"/>
                </a:lnTo>
                <a:lnTo>
                  <a:pt x="62" y="351"/>
                </a:lnTo>
                <a:lnTo>
                  <a:pt x="46" y="376"/>
                </a:lnTo>
                <a:lnTo>
                  <a:pt x="32" y="400"/>
                </a:lnTo>
                <a:lnTo>
                  <a:pt x="20" y="427"/>
                </a:lnTo>
                <a:lnTo>
                  <a:pt x="12" y="453"/>
                </a:lnTo>
                <a:lnTo>
                  <a:pt x="4" y="480"/>
                </a:lnTo>
                <a:lnTo>
                  <a:pt x="1" y="506"/>
                </a:lnTo>
                <a:lnTo>
                  <a:pt x="0" y="534"/>
                </a:lnTo>
                <a:lnTo>
                  <a:pt x="1" y="562"/>
                </a:lnTo>
                <a:lnTo>
                  <a:pt x="4" y="589"/>
                </a:lnTo>
                <a:lnTo>
                  <a:pt x="12" y="616"/>
                </a:lnTo>
                <a:lnTo>
                  <a:pt x="20" y="641"/>
                </a:lnTo>
                <a:lnTo>
                  <a:pt x="32" y="668"/>
                </a:lnTo>
                <a:lnTo>
                  <a:pt x="46" y="693"/>
                </a:lnTo>
                <a:lnTo>
                  <a:pt x="62" y="718"/>
                </a:lnTo>
                <a:lnTo>
                  <a:pt x="81" y="742"/>
                </a:lnTo>
                <a:lnTo>
                  <a:pt x="102" y="766"/>
                </a:lnTo>
                <a:lnTo>
                  <a:pt x="124" y="789"/>
                </a:lnTo>
                <a:lnTo>
                  <a:pt x="149" y="811"/>
                </a:lnTo>
                <a:lnTo>
                  <a:pt x="176" y="833"/>
                </a:lnTo>
                <a:lnTo>
                  <a:pt x="205" y="853"/>
                </a:lnTo>
                <a:lnTo>
                  <a:pt x="236" y="874"/>
                </a:lnTo>
                <a:lnTo>
                  <a:pt x="267" y="893"/>
                </a:lnTo>
                <a:lnTo>
                  <a:pt x="302" y="912"/>
                </a:lnTo>
                <a:lnTo>
                  <a:pt x="338" y="930"/>
                </a:lnTo>
                <a:lnTo>
                  <a:pt x="375" y="947"/>
                </a:lnTo>
                <a:lnTo>
                  <a:pt x="414" y="963"/>
                </a:lnTo>
                <a:lnTo>
                  <a:pt x="454" y="977"/>
                </a:lnTo>
                <a:lnTo>
                  <a:pt x="496" y="991"/>
                </a:lnTo>
                <a:lnTo>
                  <a:pt x="540" y="1004"/>
                </a:lnTo>
                <a:lnTo>
                  <a:pt x="585" y="1016"/>
                </a:lnTo>
                <a:lnTo>
                  <a:pt x="630" y="1026"/>
                </a:lnTo>
                <a:lnTo>
                  <a:pt x="677" y="1036"/>
                </a:lnTo>
                <a:lnTo>
                  <a:pt x="725" y="1044"/>
                </a:lnTo>
                <a:lnTo>
                  <a:pt x="773" y="1052"/>
                </a:lnTo>
                <a:lnTo>
                  <a:pt x="823" y="1058"/>
                </a:lnTo>
                <a:lnTo>
                  <a:pt x="874" y="1063"/>
                </a:lnTo>
                <a:lnTo>
                  <a:pt x="925" y="1066"/>
                </a:lnTo>
                <a:lnTo>
                  <a:pt x="978" y="1067"/>
                </a:lnTo>
                <a:lnTo>
                  <a:pt x="1031" y="1069"/>
                </a:lnTo>
                <a:close/>
              </a:path>
            </a:pathLst>
          </a:custGeom>
          <a:solidFill>
            <a:srgbClr val="59F4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10" name="Freeform 10"/>
          <p:cNvSpPr>
            <a:spLocks/>
          </p:cNvSpPr>
          <p:nvPr/>
        </p:nvSpPr>
        <p:spPr bwMode="auto">
          <a:xfrm>
            <a:off x="5056188" y="2559050"/>
            <a:ext cx="3149600" cy="1630363"/>
          </a:xfrm>
          <a:custGeom>
            <a:avLst/>
            <a:gdLst/>
            <a:ahLst/>
            <a:cxnLst>
              <a:cxn ang="0">
                <a:pos x="1092" y="1024"/>
              </a:cxn>
              <a:cxn ang="0">
                <a:pos x="1239" y="1011"/>
              </a:cxn>
              <a:cxn ang="0">
                <a:pos x="1378" y="987"/>
              </a:cxn>
              <a:cxn ang="0">
                <a:pos x="1506" y="953"/>
              </a:cxn>
              <a:cxn ang="0">
                <a:pos x="1622" y="910"/>
              </a:cxn>
              <a:cxn ang="0">
                <a:pos x="1726" y="859"/>
              </a:cxn>
              <a:cxn ang="0">
                <a:pos x="1815" y="801"/>
              </a:cxn>
              <a:cxn ang="0">
                <a:pos x="1886" y="736"/>
              </a:cxn>
              <a:cxn ang="0">
                <a:pos x="1939" y="665"/>
              </a:cxn>
              <a:cxn ang="0">
                <a:pos x="1973" y="591"/>
              </a:cxn>
              <a:cxn ang="0">
                <a:pos x="1984" y="513"/>
              </a:cxn>
              <a:cxn ang="0">
                <a:pos x="1973" y="435"/>
              </a:cxn>
              <a:cxn ang="0">
                <a:pos x="1939" y="361"/>
              </a:cxn>
              <a:cxn ang="0">
                <a:pos x="1886" y="291"/>
              </a:cxn>
              <a:cxn ang="0">
                <a:pos x="1815" y="226"/>
              </a:cxn>
              <a:cxn ang="0">
                <a:pos x="1726" y="168"/>
              </a:cxn>
              <a:cxn ang="0">
                <a:pos x="1622" y="117"/>
              </a:cxn>
              <a:cxn ang="0">
                <a:pos x="1506" y="74"/>
              </a:cxn>
              <a:cxn ang="0">
                <a:pos x="1378" y="40"/>
              </a:cxn>
              <a:cxn ang="0">
                <a:pos x="1239" y="16"/>
              </a:cxn>
              <a:cxn ang="0">
                <a:pos x="1092" y="2"/>
              </a:cxn>
              <a:cxn ang="0">
                <a:pos x="940" y="1"/>
              </a:cxn>
              <a:cxn ang="0">
                <a:pos x="792" y="11"/>
              </a:cxn>
              <a:cxn ang="0">
                <a:pos x="650" y="31"/>
              </a:cxn>
              <a:cxn ang="0">
                <a:pos x="519" y="62"/>
              </a:cxn>
              <a:cxn ang="0">
                <a:pos x="397" y="102"/>
              </a:cxn>
              <a:cxn ang="0">
                <a:pos x="290" y="151"/>
              </a:cxn>
              <a:cxn ang="0">
                <a:pos x="197" y="207"/>
              </a:cxn>
              <a:cxn ang="0">
                <a:pos x="119" y="269"/>
              </a:cxn>
              <a:cxn ang="0">
                <a:pos x="59" y="337"/>
              </a:cxn>
              <a:cxn ang="0">
                <a:pos x="20" y="410"/>
              </a:cxn>
              <a:cxn ang="0">
                <a:pos x="1" y="487"/>
              </a:cxn>
              <a:cxn ang="0">
                <a:pos x="5" y="566"/>
              </a:cxn>
              <a:cxn ang="0">
                <a:pos x="31" y="641"/>
              </a:cxn>
              <a:cxn ang="0">
                <a:pos x="78" y="713"/>
              </a:cxn>
              <a:cxn ang="0">
                <a:pos x="143" y="780"/>
              </a:cxn>
              <a:cxn ang="0">
                <a:pos x="226" y="840"/>
              </a:cxn>
              <a:cxn ang="0">
                <a:pos x="324" y="893"/>
              </a:cxn>
              <a:cxn ang="0">
                <a:pos x="436" y="939"/>
              </a:cxn>
              <a:cxn ang="0">
                <a:pos x="562" y="976"/>
              </a:cxn>
              <a:cxn ang="0">
                <a:pos x="697" y="1004"/>
              </a:cxn>
              <a:cxn ang="0">
                <a:pos x="840" y="1021"/>
              </a:cxn>
              <a:cxn ang="0">
                <a:pos x="991" y="1027"/>
              </a:cxn>
            </a:cxnLst>
            <a:rect l="0" t="0" r="r" b="b"/>
            <a:pathLst>
              <a:path w="1984" h="1027">
                <a:moveTo>
                  <a:pt x="991" y="1027"/>
                </a:moveTo>
                <a:lnTo>
                  <a:pt x="1042" y="1026"/>
                </a:lnTo>
                <a:lnTo>
                  <a:pt x="1092" y="1024"/>
                </a:lnTo>
                <a:lnTo>
                  <a:pt x="1142" y="1021"/>
                </a:lnTo>
                <a:lnTo>
                  <a:pt x="1192" y="1016"/>
                </a:lnTo>
                <a:lnTo>
                  <a:pt x="1239" y="1011"/>
                </a:lnTo>
                <a:lnTo>
                  <a:pt x="1287" y="1004"/>
                </a:lnTo>
                <a:lnTo>
                  <a:pt x="1333" y="995"/>
                </a:lnTo>
                <a:lnTo>
                  <a:pt x="1378" y="987"/>
                </a:lnTo>
                <a:lnTo>
                  <a:pt x="1422" y="976"/>
                </a:lnTo>
                <a:lnTo>
                  <a:pt x="1464" y="965"/>
                </a:lnTo>
                <a:lnTo>
                  <a:pt x="1506" y="953"/>
                </a:lnTo>
                <a:lnTo>
                  <a:pt x="1546" y="939"/>
                </a:lnTo>
                <a:lnTo>
                  <a:pt x="1585" y="925"/>
                </a:lnTo>
                <a:lnTo>
                  <a:pt x="1622" y="910"/>
                </a:lnTo>
                <a:lnTo>
                  <a:pt x="1659" y="893"/>
                </a:lnTo>
                <a:lnTo>
                  <a:pt x="1693" y="876"/>
                </a:lnTo>
                <a:lnTo>
                  <a:pt x="1726" y="859"/>
                </a:lnTo>
                <a:lnTo>
                  <a:pt x="1757" y="840"/>
                </a:lnTo>
                <a:lnTo>
                  <a:pt x="1787" y="820"/>
                </a:lnTo>
                <a:lnTo>
                  <a:pt x="1815" y="801"/>
                </a:lnTo>
                <a:lnTo>
                  <a:pt x="1840" y="780"/>
                </a:lnTo>
                <a:lnTo>
                  <a:pt x="1864" y="758"/>
                </a:lnTo>
                <a:lnTo>
                  <a:pt x="1886" y="736"/>
                </a:lnTo>
                <a:lnTo>
                  <a:pt x="1906" y="713"/>
                </a:lnTo>
                <a:lnTo>
                  <a:pt x="1924" y="690"/>
                </a:lnTo>
                <a:lnTo>
                  <a:pt x="1939" y="665"/>
                </a:lnTo>
                <a:lnTo>
                  <a:pt x="1952" y="641"/>
                </a:lnTo>
                <a:lnTo>
                  <a:pt x="1963" y="617"/>
                </a:lnTo>
                <a:lnTo>
                  <a:pt x="1973" y="591"/>
                </a:lnTo>
                <a:lnTo>
                  <a:pt x="1979" y="566"/>
                </a:lnTo>
                <a:lnTo>
                  <a:pt x="1982" y="540"/>
                </a:lnTo>
                <a:lnTo>
                  <a:pt x="1984" y="513"/>
                </a:lnTo>
                <a:lnTo>
                  <a:pt x="1982" y="487"/>
                </a:lnTo>
                <a:lnTo>
                  <a:pt x="1979" y="461"/>
                </a:lnTo>
                <a:lnTo>
                  <a:pt x="1973" y="435"/>
                </a:lnTo>
                <a:lnTo>
                  <a:pt x="1963" y="410"/>
                </a:lnTo>
                <a:lnTo>
                  <a:pt x="1952" y="386"/>
                </a:lnTo>
                <a:lnTo>
                  <a:pt x="1939" y="361"/>
                </a:lnTo>
                <a:lnTo>
                  <a:pt x="1924" y="337"/>
                </a:lnTo>
                <a:lnTo>
                  <a:pt x="1906" y="314"/>
                </a:lnTo>
                <a:lnTo>
                  <a:pt x="1886" y="291"/>
                </a:lnTo>
                <a:lnTo>
                  <a:pt x="1864" y="269"/>
                </a:lnTo>
                <a:lnTo>
                  <a:pt x="1840" y="247"/>
                </a:lnTo>
                <a:lnTo>
                  <a:pt x="1815" y="226"/>
                </a:lnTo>
                <a:lnTo>
                  <a:pt x="1787" y="207"/>
                </a:lnTo>
                <a:lnTo>
                  <a:pt x="1757" y="187"/>
                </a:lnTo>
                <a:lnTo>
                  <a:pt x="1726" y="168"/>
                </a:lnTo>
                <a:lnTo>
                  <a:pt x="1693" y="151"/>
                </a:lnTo>
                <a:lnTo>
                  <a:pt x="1659" y="134"/>
                </a:lnTo>
                <a:lnTo>
                  <a:pt x="1622" y="117"/>
                </a:lnTo>
                <a:lnTo>
                  <a:pt x="1585" y="102"/>
                </a:lnTo>
                <a:lnTo>
                  <a:pt x="1546" y="87"/>
                </a:lnTo>
                <a:lnTo>
                  <a:pt x="1506" y="74"/>
                </a:lnTo>
                <a:lnTo>
                  <a:pt x="1464" y="62"/>
                </a:lnTo>
                <a:lnTo>
                  <a:pt x="1422" y="51"/>
                </a:lnTo>
                <a:lnTo>
                  <a:pt x="1378" y="40"/>
                </a:lnTo>
                <a:lnTo>
                  <a:pt x="1333" y="31"/>
                </a:lnTo>
                <a:lnTo>
                  <a:pt x="1287" y="23"/>
                </a:lnTo>
                <a:lnTo>
                  <a:pt x="1239" y="16"/>
                </a:lnTo>
                <a:lnTo>
                  <a:pt x="1192" y="11"/>
                </a:lnTo>
                <a:lnTo>
                  <a:pt x="1142" y="6"/>
                </a:lnTo>
                <a:lnTo>
                  <a:pt x="1092" y="2"/>
                </a:lnTo>
                <a:lnTo>
                  <a:pt x="1042" y="1"/>
                </a:lnTo>
                <a:lnTo>
                  <a:pt x="991" y="0"/>
                </a:lnTo>
                <a:lnTo>
                  <a:pt x="940" y="1"/>
                </a:lnTo>
                <a:lnTo>
                  <a:pt x="890" y="2"/>
                </a:lnTo>
                <a:lnTo>
                  <a:pt x="840" y="6"/>
                </a:lnTo>
                <a:lnTo>
                  <a:pt x="792" y="11"/>
                </a:lnTo>
                <a:lnTo>
                  <a:pt x="743" y="16"/>
                </a:lnTo>
                <a:lnTo>
                  <a:pt x="697" y="23"/>
                </a:lnTo>
                <a:lnTo>
                  <a:pt x="650" y="31"/>
                </a:lnTo>
                <a:lnTo>
                  <a:pt x="605" y="40"/>
                </a:lnTo>
                <a:lnTo>
                  <a:pt x="562" y="51"/>
                </a:lnTo>
                <a:lnTo>
                  <a:pt x="519" y="62"/>
                </a:lnTo>
                <a:lnTo>
                  <a:pt x="477" y="74"/>
                </a:lnTo>
                <a:lnTo>
                  <a:pt x="436" y="87"/>
                </a:lnTo>
                <a:lnTo>
                  <a:pt x="397" y="102"/>
                </a:lnTo>
                <a:lnTo>
                  <a:pt x="361" y="117"/>
                </a:lnTo>
                <a:lnTo>
                  <a:pt x="324" y="134"/>
                </a:lnTo>
                <a:lnTo>
                  <a:pt x="290" y="151"/>
                </a:lnTo>
                <a:lnTo>
                  <a:pt x="258" y="168"/>
                </a:lnTo>
                <a:lnTo>
                  <a:pt x="226" y="187"/>
                </a:lnTo>
                <a:lnTo>
                  <a:pt x="197" y="207"/>
                </a:lnTo>
                <a:lnTo>
                  <a:pt x="169" y="226"/>
                </a:lnTo>
                <a:lnTo>
                  <a:pt x="143" y="247"/>
                </a:lnTo>
                <a:lnTo>
                  <a:pt x="119" y="269"/>
                </a:lnTo>
                <a:lnTo>
                  <a:pt x="97" y="291"/>
                </a:lnTo>
                <a:lnTo>
                  <a:pt x="78" y="314"/>
                </a:lnTo>
                <a:lnTo>
                  <a:pt x="59" y="337"/>
                </a:lnTo>
                <a:lnTo>
                  <a:pt x="45" y="361"/>
                </a:lnTo>
                <a:lnTo>
                  <a:pt x="31" y="386"/>
                </a:lnTo>
                <a:lnTo>
                  <a:pt x="20" y="410"/>
                </a:lnTo>
                <a:lnTo>
                  <a:pt x="11" y="435"/>
                </a:lnTo>
                <a:lnTo>
                  <a:pt x="5" y="461"/>
                </a:lnTo>
                <a:lnTo>
                  <a:pt x="1" y="487"/>
                </a:lnTo>
                <a:lnTo>
                  <a:pt x="0" y="513"/>
                </a:lnTo>
                <a:lnTo>
                  <a:pt x="1" y="540"/>
                </a:lnTo>
                <a:lnTo>
                  <a:pt x="5" y="566"/>
                </a:lnTo>
                <a:lnTo>
                  <a:pt x="11" y="591"/>
                </a:lnTo>
                <a:lnTo>
                  <a:pt x="20" y="617"/>
                </a:lnTo>
                <a:lnTo>
                  <a:pt x="31" y="641"/>
                </a:lnTo>
                <a:lnTo>
                  <a:pt x="45" y="665"/>
                </a:lnTo>
                <a:lnTo>
                  <a:pt x="59" y="690"/>
                </a:lnTo>
                <a:lnTo>
                  <a:pt x="78" y="713"/>
                </a:lnTo>
                <a:lnTo>
                  <a:pt x="97" y="736"/>
                </a:lnTo>
                <a:lnTo>
                  <a:pt x="119" y="758"/>
                </a:lnTo>
                <a:lnTo>
                  <a:pt x="143" y="780"/>
                </a:lnTo>
                <a:lnTo>
                  <a:pt x="169" y="801"/>
                </a:lnTo>
                <a:lnTo>
                  <a:pt x="197" y="820"/>
                </a:lnTo>
                <a:lnTo>
                  <a:pt x="226" y="840"/>
                </a:lnTo>
                <a:lnTo>
                  <a:pt x="258" y="859"/>
                </a:lnTo>
                <a:lnTo>
                  <a:pt x="290" y="876"/>
                </a:lnTo>
                <a:lnTo>
                  <a:pt x="324" y="893"/>
                </a:lnTo>
                <a:lnTo>
                  <a:pt x="361" y="910"/>
                </a:lnTo>
                <a:lnTo>
                  <a:pt x="397" y="925"/>
                </a:lnTo>
                <a:lnTo>
                  <a:pt x="436" y="939"/>
                </a:lnTo>
                <a:lnTo>
                  <a:pt x="477" y="953"/>
                </a:lnTo>
                <a:lnTo>
                  <a:pt x="519" y="965"/>
                </a:lnTo>
                <a:lnTo>
                  <a:pt x="562" y="976"/>
                </a:lnTo>
                <a:lnTo>
                  <a:pt x="605" y="987"/>
                </a:lnTo>
                <a:lnTo>
                  <a:pt x="650" y="995"/>
                </a:lnTo>
                <a:lnTo>
                  <a:pt x="697" y="1004"/>
                </a:lnTo>
                <a:lnTo>
                  <a:pt x="743" y="1011"/>
                </a:lnTo>
                <a:lnTo>
                  <a:pt x="792" y="1016"/>
                </a:lnTo>
                <a:lnTo>
                  <a:pt x="840" y="1021"/>
                </a:lnTo>
                <a:lnTo>
                  <a:pt x="890" y="1024"/>
                </a:lnTo>
                <a:lnTo>
                  <a:pt x="940" y="1026"/>
                </a:lnTo>
                <a:lnTo>
                  <a:pt x="991" y="1027"/>
                </a:lnTo>
                <a:close/>
              </a:path>
            </a:pathLst>
          </a:custGeom>
          <a:solidFill>
            <a:srgbClr val="66F4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11" name="Freeform 11"/>
          <p:cNvSpPr>
            <a:spLocks/>
          </p:cNvSpPr>
          <p:nvPr/>
        </p:nvSpPr>
        <p:spPr bwMode="auto">
          <a:xfrm>
            <a:off x="5118100" y="2590800"/>
            <a:ext cx="3024188" cy="1565275"/>
          </a:xfrm>
          <a:custGeom>
            <a:avLst/>
            <a:gdLst/>
            <a:ahLst/>
            <a:cxnLst>
              <a:cxn ang="0">
                <a:pos x="1049" y="984"/>
              </a:cxn>
              <a:cxn ang="0">
                <a:pos x="1190" y="970"/>
              </a:cxn>
              <a:cxn ang="0">
                <a:pos x="1323" y="947"/>
              </a:cxn>
              <a:cxn ang="0">
                <a:pos x="1446" y="914"/>
              </a:cxn>
              <a:cxn ang="0">
                <a:pos x="1558" y="874"/>
              </a:cxn>
              <a:cxn ang="0">
                <a:pos x="1658" y="824"/>
              </a:cxn>
              <a:cxn ang="0">
                <a:pos x="1742" y="770"/>
              </a:cxn>
              <a:cxn ang="0">
                <a:pos x="1811" y="708"/>
              </a:cxn>
              <a:cxn ang="0">
                <a:pos x="1862" y="641"/>
              </a:cxn>
              <a:cxn ang="0">
                <a:pos x="1894" y="569"/>
              </a:cxn>
              <a:cxn ang="0">
                <a:pos x="1905" y="493"/>
              </a:cxn>
              <a:cxn ang="0">
                <a:pos x="1894" y="418"/>
              </a:cxn>
              <a:cxn ang="0">
                <a:pos x="1862" y="347"/>
              </a:cxn>
              <a:cxn ang="0">
                <a:pos x="1811" y="280"/>
              </a:cxn>
              <a:cxn ang="0">
                <a:pos x="1742" y="218"/>
              </a:cxn>
              <a:cxn ang="0">
                <a:pos x="1658" y="162"/>
              </a:cxn>
              <a:cxn ang="0">
                <a:pos x="1558" y="114"/>
              </a:cxn>
              <a:cxn ang="0">
                <a:pos x="1446" y="72"/>
              </a:cxn>
              <a:cxn ang="0">
                <a:pos x="1323" y="39"/>
              </a:cxn>
              <a:cxn ang="0">
                <a:pos x="1190" y="16"/>
              </a:cxn>
              <a:cxn ang="0">
                <a:pos x="1049" y="3"/>
              </a:cxn>
              <a:cxn ang="0">
                <a:pos x="903" y="2"/>
              </a:cxn>
              <a:cxn ang="0">
                <a:pos x="760" y="10"/>
              </a:cxn>
              <a:cxn ang="0">
                <a:pos x="625" y="31"/>
              </a:cxn>
              <a:cxn ang="0">
                <a:pos x="498" y="60"/>
              </a:cxn>
              <a:cxn ang="0">
                <a:pos x="383" y="99"/>
              </a:cxn>
              <a:cxn ang="0">
                <a:pos x="279" y="145"/>
              </a:cxn>
              <a:cxn ang="0">
                <a:pos x="189" y="199"/>
              </a:cxn>
              <a:cxn ang="0">
                <a:pos x="115" y="258"/>
              </a:cxn>
              <a:cxn ang="0">
                <a:pos x="58" y="324"/>
              </a:cxn>
              <a:cxn ang="0">
                <a:pos x="19" y="395"/>
              </a:cxn>
              <a:cxn ang="0">
                <a:pos x="1" y="468"/>
              </a:cxn>
              <a:cxn ang="0">
                <a:pos x="4" y="543"/>
              </a:cxn>
              <a:cxn ang="0">
                <a:pos x="30" y="616"/>
              </a:cxn>
              <a:cxn ang="0">
                <a:pos x="75" y="686"/>
              </a:cxn>
              <a:cxn ang="0">
                <a:pos x="137" y="749"/>
              </a:cxn>
              <a:cxn ang="0">
                <a:pos x="217" y="807"/>
              </a:cxn>
              <a:cxn ang="0">
                <a:pos x="312" y="858"/>
              </a:cxn>
              <a:cxn ang="0">
                <a:pos x="419" y="902"/>
              </a:cxn>
              <a:cxn ang="0">
                <a:pos x="540" y="938"/>
              </a:cxn>
              <a:cxn ang="0">
                <a:pos x="669" y="964"/>
              </a:cxn>
              <a:cxn ang="0">
                <a:pos x="807" y="980"/>
              </a:cxn>
              <a:cxn ang="0">
                <a:pos x="952" y="986"/>
              </a:cxn>
            </a:cxnLst>
            <a:rect l="0" t="0" r="r" b="b"/>
            <a:pathLst>
              <a:path w="1905" h="986">
                <a:moveTo>
                  <a:pt x="952" y="986"/>
                </a:moveTo>
                <a:lnTo>
                  <a:pt x="1001" y="985"/>
                </a:lnTo>
                <a:lnTo>
                  <a:pt x="1049" y="984"/>
                </a:lnTo>
                <a:lnTo>
                  <a:pt x="1097" y="980"/>
                </a:lnTo>
                <a:lnTo>
                  <a:pt x="1144" y="977"/>
                </a:lnTo>
                <a:lnTo>
                  <a:pt x="1190" y="970"/>
                </a:lnTo>
                <a:lnTo>
                  <a:pt x="1235" y="964"/>
                </a:lnTo>
                <a:lnTo>
                  <a:pt x="1279" y="956"/>
                </a:lnTo>
                <a:lnTo>
                  <a:pt x="1323" y="947"/>
                </a:lnTo>
                <a:lnTo>
                  <a:pt x="1366" y="938"/>
                </a:lnTo>
                <a:lnTo>
                  <a:pt x="1406" y="927"/>
                </a:lnTo>
                <a:lnTo>
                  <a:pt x="1446" y="914"/>
                </a:lnTo>
                <a:lnTo>
                  <a:pt x="1485" y="902"/>
                </a:lnTo>
                <a:lnTo>
                  <a:pt x="1523" y="889"/>
                </a:lnTo>
                <a:lnTo>
                  <a:pt x="1558" y="874"/>
                </a:lnTo>
                <a:lnTo>
                  <a:pt x="1593" y="858"/>
                </a:lnTo>
                <a:lnTo>
                  <a:pt x="1626" y="841"/>
                </a:lnTo>
                <a:lnTo>
                  <a:pt x="1658" y="824"/>
                </a:lnTo>
                <a:lnTo>
                  <a:pt x="1687" y="807"/>
                </a:lnTo>
                <a:lnTo>
                  <a:pt x="1716" y="788"/>
                </a:lnTo>
                <a:lnTo>
                  <a:pt x="1742" y="770"/>
                </a:lnTo>
                <a:lnTo>
                  <a:pt x="1767" y="749"/>
                </a:lnTo>
                <a:lnTo>
                  <a:pt x="1790" y="728"/>
                </a:lnTo>
                <a:lnTo>
                  <a:pt x="1811" y="708"/>
                </a:lnTo>
                <a:lnTo>
                  <a:pt x="1830" y="686"/>
                </a:lnTo>
                <a:lnTo>
                  <a:pt x="1847" y="663"/>
                </a:lnTo>
                <a:lnTo>
                  <a:pt x="1862" y="641"/>
                </a:lnTo>
                <a:lnTo>
                  <a:pt x="1874" y="616"/>
                </a:lnTo>
                <a:lnTo>
                  <a:pt x="1885" y="593"/>
                </a:lnTo>
                <a:lnTo>
                  <a:pt x="1894" y="569"/>
                </a:lnTo>
                <a:lnTo>
                  <a:pt x="1900" y="543"/>
                </a:lnTo>
                <a:lnTo>
                  <a:pt x="1903" y="519"/>
                </a:lnTo>
                <a:lnTo>
                  <a:pt x="1905" y="493"/>
                </a:lnTo>
                <a:lnTo>
                  <a:pt x="1903" y="468"/>
                </a:lnTo>
                <a:lnTo>
                  <a:pt x="1900" y="443"/>
                </a:lnTo>
                <a:lnTo>
                  <a:pt x="1894" y="418"/>
                </a:lnTo>
                <a:lnTo>
                  <a:pt x="1885" y="395"/>
                </a:lnTo>
                <a:lnTo>
                  <a:pt x="1874" y="370"/>
                </a:lnTo>
                <a:lnTo>
                  <a:pt x="1862" y="347"/>
                </a:lnTo>
                <a:lnTo>
                  <a:pt x="1847" y="324"/>
                </a:lnTo>
                <a:lnTo>
                  <a:pt x="1830" y="302"/>
                </a:lnTo>
                <a:lnTo>
                  <a:pt x="1811" y="280"/>
                </a:lnTo>
                <a:lnTo>
                  <a:pt x="1790" y="258"/>
                </a:lnTo>
                <a:lnTo>
                  <a:pt x="1767" y="238"/>
                </a:lnTo>
                <a:lnTo>
                  <a:pt x="1742" y="218"/>
                </a:lnTo>
                <a:lnTo>
                  <a:pt x="1716" y="199"/>
                </a:lnTo>
                <a:lnTo>
                  <a:pt x="1687" y="181"/>
                </a:lnTo>
                <a:lnTo>
                  <a:pt x="1658" y="162"/>
                </a:lnTo>
                <a:lnTo>
                  <a:pt x="1626" y="145"/>
                </a:lnTo>
                <a:lnTo>
                  <a:pt x="1593" y="128"/>
                </a:lnTo>
                <a:lnTo>
                  <a:pt x="1558" y="114"/>
                </a:lnTo>
                <a:lnTo>
                  <a:pt x="1523" y="99"/>
                </a:lnTo>
                <a:lnTo>
                  <a:pt x="1485" y="84"/>
                </a:lnTo>
                <a:lnTo>
                  <a:pt x="1446" y="72"/>
                </a:lnTo>
                <a:lnTo>
                  <a:pt x="1406" y="60"/>
                </a:lnTo>
                <a:lnTo>
                  <a:pt x="1366" y="49"/>
                </a:lnTo>
                <a:lnTo>
                  <a:pt x="1323" y="39"/>
                </a:lnTo>
                <a:lnTo>
                  <a:pt x="1279" y="31"/>
                </a:lnTo>
                <a:lnTo>
                  <a:pt x="1235" y="22"/>
                </a:lnTo>
                <a:lnTo>
                  <a:pt x="1190" y="16"/>
                </a:lnTo>
                <a:lnTo>
                  <a:pt x="1144" y="10"/>
                </a:lnTo>
                <a:lnTo>
                  <a:pt x="1097" y="7"/>
                </a:lnTo>
                <a:lnTo>
                  <a:pt x="1049" y="3"/>
                </a:lnTo>
                <a:lnTo>
                  <a:pt x="1001" y="2"/>
                </a:lnTo>
                <a:lnTo>
                  <a:pt x="952" y="0"/>
                </a:lnTo>
                <a:lnTo>
                  <a:pt x="903" y="2"/>
                </a:lnTo>
                <a:lnTo>
                  <a:pt x="855" y="3"/>
                </a:lnTo>
                <a:lnTo>
                  <a:pt x="807" y="7"/>
                </a:lnTo>
                <a:lnTo>
                  <a:pt x="760" y="10"/>
                </a:lnTo>
                <a:lnTo>
                  <a:pt x="714" y="16"/>
                </a:lnTo>
                <a:lnTo>
                  <a:pt x="669" y="22"/>
                </a:lnTo>
                <a:lnTo>
                  <a:pt x="625" y="31"/>
                </a:lnTo>
                <a:lnTo>
                  <a:pt x="581" y="39"/>
                </a:lnTo>
                <a:lnTo>
                  <a:pt x="540" y="49"/>
                </a:lnTo>
                <a:lnTo>
                  <a:pt x="498" y="60"/>
                </a:lnTo>
                <a:lnTo>
                  <a:pt x="458" y="72"/>
                </a:lnTo>
                <a:lnTo>
                  <a:pt x="419" y="84"/>
                </a:lnTo>
                <a:lnTo>
                  <a:pt x="383" y="99"/>
                </a:lnTo>
                <a:lnTo>
                  <a:pt x="346" y="114"/>
                </a:lnTo>
                <a:lnTo>
                  <a:pt x="312" y="128"/>
                </a:lnTo>
                <a:lnTo>
                  <a:pt x="279" y="145"/>
                </a:lnTo>
                <a:lnTo>
                  <a:pt x="248" y="162"/>
                </a:lnTo>
                <a:lnTo>
                  <a:pt x="217" y="181"/>
                </a:lnTo>
                <a:lnTo>
                  <a:pt x="189" y="199"/>
                </a:lnTo>
                <a:lnTo>
                  <a:pt x="163" y="218"/>
                </a:lnTo>
                <a:lnTo>
                  <a:pt x="137" y="238"/>
                </a:lnTo>
                <a:lnTo>
                  <a:pt x="115" y="258"/>
                </a:lnTo>
                <a:lnTo>
                  <a:pt x="93" y="280"/>
                </a:lnTo>
                <a:lnTo>
                  <a:pt x="75" y="302"/>
                </a:lnTo>
                <a:lnTo>
                  <a:pt x="58" y="324"/>
                </a:lnTo>
                <a:lnTo>
                  <a:pt x="42" y="347"/>
                </a:lnTo>
                <a:lnTo>
                  <a:pt x="30" y="370"/>
                </a:lnTo>
                <a:lnTo>
                  <a:pt x="19" y="395"/>
                </a:lnTo>
                <a:lnTo>
                  <a:pt x="11" y="418"/>
                </a:lnTo>
                <a:lnTo>
                  <a:pt x="4" y="443"/>
                </a:lnTo>
                <a:lnTo>
                  <a:pt x="1" y="468"/>
                </a:lnTo>
                <a:lnTo>
                  <a:pt x="0" y="493"/>
                </a:lnTo>
                <a:lnTo>
                  <a:pt x="1" y="519"/>
                </a:lnTo>
                <a:lnTo>
                  <a:pt x="4" y="543"/>
                </a:lnTo>
                <a:lnTo>
                  <a:pt x="11" y="569"/>
                </a:lnTo>
                <a:lnTo>
                  <a:pt x="19" y="593"/>
                </a:lnTo>
                <a:lnTo>
                  <a:pt x="30" y="616"/>
                </a:lnTo>
                <a:lnTo>
                  <a:pt x="42" y="641"/>
                </a:lnTo>
                <a:lnTo>
                  <a:pt x="58" y="663"/>
                </a:lnTo>
                <a:lnTo>
                  <a:pt x="75" y="686"/>
                </a:lnTo>
                <a:lnTo>
                  <a:pt x="93" y="708"/>
                </a:lnTo>
                <a:lnTo>
                  <a:pt x="115" y="728"/>
                </a:lnTo>
                <a:lnTo>
                  <a:pt x="137" y="749"/>
                </a:lnTo>
                <a:lnTo>
                  <a:pt x="163" y="770"/>
                </a:lnTo>
                <a:lnTo>
                  <a:pt x="189" y="788"/>
                </a:lnTo>
                <a:lnTo>
                  <a:pt x="217" y="807"/>
                </a:lnTo>
                <a:lnTo>
                  <a:pt x="248" y="824"/>
                </a:lnTo>
                <a:lnTo>
                  <a:pt x="279" y="841"/>
                </a:lnTo>
                <a:lnTo>
                  <a:pt x="312" y="858"/>
                </a:lnTo>
                <a:lnTo>
                  <a:pt x="346" y="874"/>
                </a:lnTo>
                <a:lnTo>
                  <a:pt x="383" y="889"/>
                </a:lnTo>
                <a:lnTo>
                  <a:pt x="419" y="902"/>
                </a:lnTo>
                <a:lnTo>
                  <a:pt x="458" y="914"/>
                </a:lnTo>
                <a:lnTo>
                  <a:pt x="498" y="927"/>
                </a:lnTo>
                <a:lnTo>
                  <a:pt x="540" y="938"/>
                </a:lnTo>
                <a:lnTo>
                  <a:pt x="581" y="947"/>
                </a:lnTo>
                <a:lnTo>
                  <a:pt x="625" y="956"/>
                </a:lnTo>
                <a:lnTo>
                  <a:pt x="669" y="964"/>
                </a:lnTo>
                <a:lnTo>
                  <a:pt x="714" y="970"/>
                </a:lnTo>
                <a:lnTo>
                  <a:pt x="760" y="977"/>
                </a:lnTo>
                <a:lnTo>
                  <a:pt x="807" y="980"/>
                </a:lnTo>
                <a:lnTo>
                  <a:pt x="855" y="984"/>
                </a:lnTo>
                <a:lnTo>
                  <a:pt x="903" y="985"/>
                </a:lnTo>
                <a:lnTo>
                  <a:pt x="952" y="986"/>
                </a:lnTo>
                <a:close/>
              </a:path>
            </a:pathLst>
          </a:custGeom>
          <a:solidFill>
            <a:srgbClr val="72F4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12" name="Freeform 12"/>
          <p:cNvSpPr>
            <a:spLocks/>
          </p:cNvSpPr>
          <p:nvPr/>
        </p:nvSpPr>
        <p:spPr bwMode="auto">
          <a:xfrm>
            <a:off x="5181600" y="2624138"/>
            <a:ext cx="2895600" cy="1500187"/>
          </a:xfrm>
          <a:custGeom>
            <a:avLst/>
            <a:gdLst/>
            <a:ahLst/>
            <a:cxnLst>
              <a:cxn ang="0">
                <a:pos x="1006" y="942"/>
              </a:cxn>
              <a:cxn ang="0">
                <a:pos x="1140" y="930"/>
              </a:cxn>
              <a:cxn ang="0">
                <a:pos x="1267" y="907"/>
              </a:cxn>
              <a:cxn ang="0">
                <a:pos x="1385" y="876"/>
              </a:cxn>
              <a:cxn ang="0">
                <a:pos x="1492" y="836"/>
              </a:cxn>
              <a:cxn ang="0">
                <a:pos x="1587" y="790"/>
              </a:cxn>
              <a:cxn ang="0">
                <a:pos x="1669" y="736"/>
              </a:cxn>
              <a:cxn ang="0">
                <a:pos x="1734" y="677"/>
              </a:cxn>
              <a:cxn ang="0">
                <a:pos x="1783" y="612"/>
              </a:cxn>
              <a:cxn ang="0">
                <a:pos x="1813" y="544"/>
              </a:cxn>
              <a:cxn ang="0">
                <a:pos x="1824" y="472"/>
              </a:cxn>
              <a:cxn ang="0">
                <a:pos x="1813" y="401"/>
              </a:cxn>
              <a:cxn ang="0">
                <a:pos x="1783" y="332"/>
              </a:cxn>
              <a:cxn ang="0">
                <a:pos x="1734" y="268"/>
              </a:cxn>
              <a:cxn ang="0">
                <a:pos x="1669" y="208"/>
              </a:cxn>
              <a:cxn ang="0">
                <a:pos x="1587" y="155"/>
              </a:cxn>
              <a:cxn ang="0">
                <a:pos x="1492" y="108"/>
              </a:cxn>
              <a:cxn ang="0">
                <a:pos x="1385" y="68"/>
              </a:cxn>
              <a:cxn ang="0">
                <a:pos x="1267" y="38"/>
              </a:cxn>
              <a:cxn ang="0">
                <a:pos x="1140" y="15"/>
              </a:cxn>
              <a:cxn ang="0">
                <a:pos x="1006" y="3"/>
              </a:cxn>
              <a:cxn ang="0">
                <a:pos x="865" y="1"/>
              </a:cxn>
              <a:cxn ang="0">
                <a:pos x="728" y="10"/>
              </a:cxn>
              <a:cxn ang="0">
                <a:pos x="598" y="29"/>
              </a:cxn>
              <a:cxn ang="0">
                <a:pos x="478" y="57"/>
              </a:cxn>
              <a:cxn ang="0">
                <a:pos x="366" y="94"/>
              </a:cxn>
              <a:cxn ang="0">
                <a:pos x="267" y="139"/>
              </a:cxn>
              <a:cxn ang="0">
                <a:pos x="181" y="190"/>
              </a:cxn>
              <a:cxn ang="0">
                <a:pos x="110" y="247"/>
              </a:cxn>
              <a:cxn ang="0">
                <a:pos x="56" y="310"/>
              </a:cxn>
              <a:cxn ang="0">
                <a:pos x="18" y="377"/>
              </a:cxn>
              <a:cxn ang="0">
                <a:pos x="1" y="448"/>
              </a:cxn>
              <a:cxn ang="0">
                <a:pos x="5" y="521"/>
              </a:cxn>
              <a:cxn ang="0">
                <a:pos x="29" y="590"/>
              </a:cxn>
              <a:cxn ang="0">
                <a:pos x="72" y="656"/>
              </a:cxn>
              <a:cxn ang="0">
                <a:pos x="132" y="717"/>
              </a:cxn>
              <a:cxn ang="0">
                <a:pos x="208" y="773"/>
              </a:cxn>
              <a:cxn ang="0">
                <a:pos x="299" y="822"/>
              </a:cxn>
              <a:cxn ang="0">
                <a:pos x="402" y="864"/>
              </a:cxn>
              <a:cxn ang="0">
                <a:pos x="517" y="898"/>
              </a:cxn>
              <a:cxn ang="0">
                <a:pos x="641" y="924"/>
              </a:cxn>
              <a:cxn ang="0">
                <a:pos x="773" y="940"/>
              </a:cxn>
              <a:cxn ang="0">
                <a:pos x="912" y="945"/>
              </a:cxn>
            </a:cxnLst>
            <a:rect l="0" t="0" r="r" b="b"/>
            <a:pathLst>
              <a:path w="1824" h="945">
                <a:moveTo>
                  <a:pt x="912" y="945"/>
                </a:moveTo>
                <a:lnTo>
                  <a:pt x="959" y="943"/>
                </a:lnTo>
                <a:lnTo>
                  <a:pt x="1006" y="942"/>
                </a:lnTo>
                <a:lnTo>
                  <a:pt x="1051" y="940"/>
                </a:lnTo>
                <a:lnTo>
                  <a:pt x="1096" y="935"/>
                </a:lnTo>
                <a:lnTo>
                  <a:pt x="1140" y="930"/>
                </a:lnTo>
                <a:lnTo>
                  <a:pt x="1183" y="924"/>
                </a:lnTo>
                <a:lnTo>
                  <a:pt x="1226" y="915"/>
                </a:lnTo>
                <a:lnTo>
                  <a:pt x="1267" y="907"/>
                </a:lnTo>
                <a:lnTo>
                  <a:pt x="1307" y="898"/>
                </a:lnTo>
                <a:lnTo>
                  <a:pt x="1346" y="887"/>
                </a:lnTo>
                <a:lnTo>
                  <a:pt x="1385" y="876"/>
                </a:lnTo>
                <a:lnTo>
                  <a:pt x="1422" y="864"/>
                </a:lnTo>
                <a:lnTo>
                  <a:pt x="1458" y="851"/>
                </a:lnTo>
                <a:lnTo>
                  <a:pt x="1492" y="836"/>
                </a:lnTo>
                <a:lnTo>
                  <a:pt x="1525" y="822"/>
                </a:lnTo>
                <a:lnTo>
                  <a:pt x="1557" y="806"/>
                </a:lnTo>
                <a:lnTo>
                  <a:pt x="1587" y="790"/>
                </a:lnTo>
                <a:lnTo>
                  <a:pt x="1616" y="773"/>
                </a:lnTo>
                <a:lnTo>
                  <a:pt x="1643" y="755"/>
                </a:lnTo>
                <a:lnTo>
                  <a:pt x="1669" y="736"/>
                </a:lnTo>
                <a:lnTo>
                  <a:pt x="1692" y="717"/>
                </a:lnTo>
                <a:lnTo>
                  <a:pt x="1714" y="697"/>
                </a:lnTo>
                <a:lnTo>
                  <a:pt x="1734" y="677"/>
                </a:lnTo>
                <a:lnTo>
                  <a:pt x="1753" y="656"/>
                </a:lnTo>
                <a:lnTo>
                  <a:pt x="1768" y="634"/>
                </a:lnTo>
                <a:lnTo>
                  <a:pt x="1783" y="612"/>
                </a:lnTo>
                <a:lnTo>
                  <a:pt x="1795" y="590"/>
                </a:lnTo>
                <a:lnTo>
                  <a:pt x="1806" y="567"/>
                </a:lnTo>
                <a:lnTo>
                  <a:pt x="1813" y="544"/>
                </a:lnTo>
                <a:lnTo>
                  <a:pt x="1819" y="521"/>
                </a:lnTo>
                <a:lnTo>
                  <a:pt x="1823" y="497"/>
                </a:lnTo>
                <a:lnTo>
                  <a:pt x="1824" y="472"/>
                </a:lnTo>
                <a:lnTo>
                  <a:pt x="1823" y="448"/>
                </a:lnTo>
                <a:lnTo>
                  <a:pt x="1819" y="424"/>
                </a:lnTo>
                <a:lnTo>
                  <a:pt x="1813" y="401"/>
                </a:lnTo>
                <a:lnTo>
                  <a:pt x="1806" y="377"/>
                </a:lnTo>
                <a:lnTo>
                  <a:pt x="1795" y="354"/>
                </a:lnTo>
                <a:lnTo>
                  <a:pt x="1783" y="332"/>
                </a:lnTo>
                <a:lnTo>
                  <a:pt x="1768" y="310"/>
                </a:lnTo>
                <a:lnTo>
                  <a:pt x="1753" y="289"/>
                </a:lnTo>
                <a:lnTo>
                  <a:pt x="1734" y="268"/>
                </a:lnTo>
                <a:lnTo>
                  <a:pt x="1714" y="247"/>
                </a:lnTo>
                <a:lnTo>
                  <a:pt x="1692" y="228"/>
                </a:lnTo>
                <a:lnTo>
                  <a:pt x="1669" y="208"/>
                </a:lnTo>
                <a:lnTo>
                  <a:pt x="1643" y="190"/>
                </a:lnTo>
                <a:lnTo>
                  <a:pt x="1616" y="172"/>
                </a:lnTo>
                <a:lnTo>
                  <a:pt x="1587" y="155"/>
                </a:lnTo>
                <a:lnTo>
                  <a:pt x="1557" y="139"/>
                </a:lnTo>
                <a:lnTo>
                  <a:pt x="1525" y="123"/>
                </a:lnTo>
                <a:lnTo>
                  <a:pt x="1492" y="108"/>
                </a:lnTo>
                <a:lnTo>
                  <a:pt x="1458" y="94"/>
                </a:lnTo>
                <a:lnTo>
                  <a:pt x="1422" y="80"/>
                </a:lnTo>
                <a:lnTo>
                  <a:pt x="1385" y="68"/>
                </a:lnTo>
                <a:lnTo>
                  <a:pt x="1346" y="57"/>
                </a:lnTo>
                <a:lnTo>
                  <a:pt x="1307" y="46"/>
                </a:lnTo>
                <a:lnTo>
                  <a:pt x="1267" y="38"/>
                </a:lnTo>
                <a:lnTo>
                  <a:pt x="1226" y="29"/>
                </a:lnTo>
                <a:lnTo>
                  <a:pt x="1183" y="21"/>
                </a:lnTo>
                <a:lnTo>
                  <a:pt x="1140" y="15"/>
                </a:lnTo>
                <a:lnTo>
                  <a:pt x="1096" y="10"/>
                </a:lnTo>
                <a:lnTo>
                  <a:pt x="1051" y="5"/>
                </a:lnTo>
                <a:lnTo>
                  <a:pt x="1006" y="3"/>
                </a:lnTo>
                <a:lnTo>
                  <a:pt x="959" y="1"/>
                </a:lnTo>
                <a:lnTo>
                  <a:pt x="912" y="0"/>
                </a:lnTo>
                <a:lnTo>
                  <a:pt x="865" y="1"/>
                </a:lnTo>
                <a:lnTo>
                  <a:pt x="818" y="3"/>
                </a:lnTo>
                <a:lnTo>
                  <a:pt x="773" y="5"/>
                </a:lnTo>
                <a:lnTo>
                  <a:pt x="728" y="10"/>
                </a:lnTo>
                <a:lnTo>
                  <a:pt x="685" y="15"/>
                </a:lnTo>
                <a:lnTo>
                  <a:pt x="641" y="21"/>
                </a:lnTo>
                <a:lnTo>
                  <a:pt x="598" y="29"/>
                </a:lnTo>
                <a:lnTo>
                  <a:pt x="557" y="38"/>
                </a:lnTo>
                <a:lnTo>
                  <a:pt x="517" y="46"/>
                </a:lnTo>
                <a:lnTo>
                  <a:pt x="478" y="57"/>
                </a:lnTo>
                <a:lnTo>
                  <a:pt x="439" y="68"/>
                </a:lnTo>
                <a:lnTo>
                  <a:pt x="402" y="80"/>
                </a:lnTo>
                <a:lnTo>
                  <a:pt x="366" y="94"/>
                </a:lnTo>
                <a:lnTo>
                  <a:pt x="332" y="108"/>
                </a:lnTo>
                <a:lnTo>
                  <a:pt x="299" y="123"/>
                </a:lnTo>
                <a:lnTo>
                  <a:pt x="267" y="139"/>
                </a:lnTo>
                <a:lnTo>
                  <a:pt x="237" y="155"/>
                </a:lnTo>
                <a:lnTo>
                  <a:pt x="208" y="172"/>
                </a:lnTo>
                <a:lnTo>
                  <a:pt x="181" y="190"/>
                </a:lnTo>
                <a:lnTo>
                  <a:pt x="155" y="208"/>
                </a:lnTo>
                <a:lnTo>
                  <a:pt x="132" y="228"/>
                </a:lnTo>
                <a:lnTo>
                  <a:pt x="110" y="247"/>
                </a:lnTo>
                <a:lnTo>
                  <a:pt x="90" y="268"/>
                </a:lnTo>
                <a:lnTo>
                  <a:pt x="72" y="289"/>
                </a:lnTo>
                <a:lnTo>
                  <a:pt x="56" y="310"/>
                </a:lnTo>
                <a:lnTo>
                  <a:pt x="41" y="332"/>
                </a:lnTo>
                <a:lnTo>
                  <a:pt x="29" y="354"/>
                </a:lnTo>
                <a:lnTo>
                  <a:pt x="18" y="377"/>
                </a:lnTo>
                <a:lnTo>
                  <a:pt x="11" y="401"/>
                </a:lnTo>
                <a:lnTo>
                  <a:pt x="5" y="424"/>
                </a:lnTo>
                <a:lnTo>
                  <a:pt x="1" y="448"/>
                </a:lnTo>
                <a:lnTo>
                  <a:pt x="0" y="472"/>
                </a:lnTo>
                <a:lnTo>
                  <a:pt x="1" y="497"/>
                </a:lnTo>
                <a:lnTo>
                  <a:pt x="5" y="521"/>
                </a:lnTo>
                <a:lnTo>
                  <a:pt x="11" y="544"/>
                </a:lnTo>
                <a:lnTo>
                  <a:pt x="18" y="567"/>
                </a:lnTo>
                <a:lnTo>
                  <a:pt x="29" y="590"/>
                </a:lnTo>
                <a:lnTo>
                  <a:pt x="41" y="612"/>
                </a:lnTo>
                <a:lnTo>
                  <a:pt x="56" y="634"/>
                </a:lnTo>
                <a:lnTo>
                  <a:pt x="72" y="656"/>
                </a:lnTo>
                <a:lnTo>
                  <a:pt x="90" y="677"/>
                </a:lnTo>
                <a:lnTo>
                  <a:pt x="110" y="697"/>
                </a:lnTo>
                <a:lnTo>
                  <a:pt x="132" y="717"/>
                </a:lnTo>
                <a:lnTo>
                  <a:pt x="155" y="736"/>
                </a:lnTo>
                <a:lnTo>
                  <a:pt x="181" y="755"/>
                </a:lnTo>
                <a:lnTo>
                  <a:pt x="208" y="773"/>
                </a:lnTo>
                <a:lnTo>
                  <a:pt x="237" y="790"/>
                </a:lnTo>
                <a:lnTo>
                  <a:pt x="267" y="806"/>
                </a:lnTo>
                <a:lnTo>
                  <a:pt x="299" y="822"/>
                </a:lnTo>
                <a:lnTo>
                  <a:pt x="332" y="836"/>
                </a:lnTo>
                <a:lnTo>
                  <a:pt x="366" y="851"/>
                </a:lnTo>
                <a:lnTo>
                  <a:pt x="402" y="864"/>
                </a:lnTo>
                <a:lnTo>
                  <a:pt x="439" y="876"/>
                </a:lnTo>
                <a:lnTo>
                  <a:pt x="478" y="887"/>
                </a:lnTo>
                <a:lnTo>
                  <a:pt x="517" y="898"/>
                </a:lnTo>
                <a:lnTo>
                  <a:pt x="557" y="907"/>
                </a:lnTo>
                <a:lnTo>
                  <a:pt x="598" y="915"/>
                </a:lnTo>
                <a:lnTo>
                  <a:pt x="641" y="924"/>
                </a:lnTo>
                <a:lnTo>
                  <a:pt x="685" y="930"/>
                </a:lnTo>
                <a:lnTo>
                  <a:pt x="728" y="935"/>
                </a:lnTo>
                <a:lnTo>
                  <a:pt x="773" y="940"/>
                </a:lnTo>
                <a:lnTo>
                  <a:pt x="818" y="942"/>
                </a:lnTo>
                <a:lnTo>
                  <a:pt x="865" y="943"/>
                </a:lnTo>
                <a:lnTo>
                  <a:pt x="912" y="945"/>
                </a:lnTo>
                <a:close/>
              </a:path>
            </a:pathLst>
          </a:custGeom>
          <a:solidFill>
            <a:srgbClr val="7CF7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13" name="Freeform 13"/>
          <p:cNvSpPr>
            <a:spLocks/>
          </p:cNvSpPr>
          <p:nvPr/>
        </p:nvSpPr>
        <p:spPr bwMode="auto">
          <a:xfrm>
            <a:off x="5245100" y="2657475"/>
            <a:ext cx="2768600" cy="1433513"/>
          </a:xfrm>
          <a:custGeom>
            <a:avLst/>
            <a:gdLst/>
            <a:ahLst/>
            <a:cxnLst>
              <a:cxn ang="0">
                <a:pos x="961" y="900"/>
              </a:cxn>
              <a:cxn ang="0">
                <a:pos x="1090" y="888"/>
              </a:cxn>
              <a:cxn ang="0">
                <a:pos x="1211" y="868"/>
              </a:cxn>
              <a:cxn ang="0">
                <a:pos x="1325" y="837"/>
              </a:cxn>
              <a:cxn ang="0">
                <a:pos x="1427" y="799"/>
              </a:cxn>
              <a:cxn ang="0">
                <a:pos x="1518" y="754"/>
              </a:cxn>
              <a:cxn ang="0">
                <a:pos x="1596" y="703"/>
              </a:cxn>
              <a:cxn ang="0">
                <a:pos x="1658" y="647"/>
              </a:cxn>
              <a:cxn ang="0">
                <a:pos x="1705" y="585"/>
              </a:cxn>
              <a:cxn ang="0">
                <a:pos x="1734" y="521"/>
              </a:cxn>
              <a:cxn ang="0">
                <a:pos x="1744" y="451"/>
              </a:cxn>
              <a:cxn ang="0">
                <a:pos x="1734" y="382"/>
              </a:cxn>
              <a:cxn ang="0">
                <a:pos x="1705" y="317"/>
              </a:cxn>
              <a:cxn ang="0">
                <a:pos x="1658" y="255"/>
              </a:cxn>
              <a:cxn ang="0">
                <a:pos x="1596" y="199"/>
              </a:cxn>
              <a:cxn ang="0">
                <a:pos x="1518" y="148"/>
              </a:cxn>
              <a:cxn ang="0">
                <a:pos x="1427" y="103"/>
              </a:cxn>
              <a:cxn ang="0">
                <a:pos x="1325" y="66"/>
              </a:cxn>
              <a:cxn ang="0">
                <a:pos x="1211" y="35"/>
              </a:cxn>
              <a:cxn ang="0">
                <a:pos x="1090" y="14"/>
              </a:cxn>
              <a:cxn ang="0">
                <a:pos x="961" y="2"/>
              </a:cxn>
              <a:cxn ang="0">
                <a:pos x="827" y="0"/>
              </a:cxn>
              <a:cxn ang="0">
                <a:pos x="696" y="10"/>
              </a:cxn>
              <a:cxn ang="0">
                <a:pos x="572" y="28"/>
              </a:cxn>
              <a:cxn ang="0">
                <a:pos x="456" y="55"/>
              </a:cxn>
              <a:cxn ang="0">
                <a:pos x="350" y="90"/>
              </a:cxn>
              <a:cxn ang="0">
                <a:pos x="255" y="132"/>
              </a:cxn>
              <a:cxn ang="0">
                <a:pos x="173" y="181"/>
              </a:cxn>
              <a:cxn ang="0">
                <a:pos x="106" y="236"/>
              </a:cxn>
              <a:cxn ang="0">
                <a:pos x="53" y="296"/>
              </a:cxn>
              <a:cxn ang="0">
                <a:pos x="18" y="360"/>
              </a:cxn>
              <a:cxn ang="0">
                <a:pos x="1" y="428"/>
              </a:cxn>
              <a:cxn ang="0">
                <a:pos x="5" y="498"/>
              </a:cxn>
              <a:cxn ang="0">
                <a:pos x="28" y="565"/>
              </a:cxn>
              <a:cxn ang="0">
                <a:pos x="68" y="627"/>
              </a:cxn>
              <a:cxn ang="0">
                <a:pos x="126" y="685"/>
              </a:cxn>
              <a:cxn ang="0">
                <a:pos x="199" y="739"/>
              </a:cxn>
              <a:cxn ang="0">
                <a:pos x="286" y="786"/>
              </a:cxn>
              <a:cxn ang="0">
                <a:pos x="384" y="826"/>
              </a:cxn>
              <a:cxn ang="0">
                <a:pos x="494" y="858"/>
              </a:cxn>
              <a:cxn ang="0">
                <a:pos x="613" y="882"/>
              </a:cxn>
              <a:cxn ang="0">
                <a:pos x="739" y="898"/>
              </a:cxn>
              <a:cxn ang="0">
                <a:pos x="872" y="903"/>
              </a:cxn>
            </a:cxnLst>
            <a:rect l="0" t="0" r="r" b="b"/>
            <a:pathLst>
              <a:path w="1744" h="903">
                <a:moveTo>
                  <a:pt x="872" y="903"/>
                </a:moveTo>
                <a:lnTo>
                  <a:pt x="917" y="903"/>
                </a:lnTo>
                <a:lnTo>
                  <a:pt x="961" y="900"/>
                </a:lnTo>
                <a:lnTo>
                  <a:pt x="1005" y="898"/>
                </a:lnTo>
                <a:lnTo>
                  <a:pt x="1048" y="893"/>
                </a:lnTo>
                <a:lnTo>
                  <a:pt x="1090" y="888"/>
                </a:lnTo>
                <a:lnTo>
                  <a:pt x="1131" y="882"/>
                </a:lnTo>
                <a:lnTo>
                  <a:pt x="1173" y="875"/>
                </a:lnTo>
                <a:lnTo>
                  <a:pt x="1211" y="868"/>
                </a:lnTo>
                <a:lnTo>
                  <a:pt x="1250" y="858"/>
                </a:lnTo>
                <a:lnTo>
                  <a:pt x="1288" y="848"/>
                </a:lnTo>
                <a:lnTo>
                  <a:pt x="1325" y="837"/>
                </a:lnTo>
                <a:lnTo>
                  <a:pt x="1360" y="826"/>
                </a:lnTo>
                <a:lnTo>
                  <a:pt x="1394" y="813"/>
                </a:lnTo>
                <a:lnTo>
                  <a:pt x="1427" y="799"/>
                </a:lnTo>
                <a:lnTo>
                  <a:pt x="1458" y="786"/>
                </a:lnTo>
                <a:lnTo>
                  <a:pt x="1489" y="770"/>
                </a:lnTo>
                <a:lnTo>
                  <a:pt x="1518" y="754"/>
                </a:lnTo>
                <a:lnTo>
                  <a:pt x="1545" y="739"/>
                </a:lnTo>
                <a:lnTo>
                  <a:pt x="1571" y="722"/>
                </a:lnTo>
                <a:lnTo>
                  <a:pt x="1596" y="703"/>
                </a:lnTo>
                <a:lnTo>
                  <a:pt x="1618" y="685"/>
                </a:lnTo>
                <a:lnTo>
                  <a:pt x="1638" y="667"/>
                </a:lnTo>
                <a:lnTo>
                  <a:pt x="1658" y="647"/>
                </a:lnTo>
                <a:lnTo>
                  <a:pt x="1676" y="627"/>
                </a:lnTo>
                <a:lnTo>
                  <a:pt x="1691" y="607"/>
                </a:lnTo>
                <a:lnTo>
                  <a:pt x="1705" y="585"/>
                </a:lnTo>
                <a:lnTo>
                  <a:pt x="1716" y="565"/>
                </a:lnTo>
                <a:lnTo>
                  <a:pt x="1726" y="543"/>
                </a:lnTo>
                <a:lnTo>
                  <a:pt x="1734" y="521"/>
                </a:lnTo>
                <a:lnTo>
                  <a:pt x="1739" y="498"/>
                </a:lnTo>
                <a:lnTo>
                  <a:pt x="1743" y="474"/>
                </a:lnTo>
                <a:lnTo>
                  <a:pt x="1744" y="451"/>
                </a:lnTo>
                <a:lnTo>
                  <a:pt x="1743" y="428"/>
                </a:lnTo>
                <a:lnTo>
                  <a:pt x="1739" y="405"/>
                </a:lnTo>
                <a:lnTo>
                  <a:pt x="1734" y="382"/>
                </a:lnTo>
                <a:lnTo>
                  <a:pt x="1726" y="360"/>
                </a:lnTo>
                <a:lnTo>
                  <a:pt x="1716" y="338"/>
                </a:lnTo>
                <a:lnTo>
                  <a:pt x="1705" y="317"/>
                </a:lnTo>
                <a:lnTo>
                  <a:pt x="1691" y="296"/>
                </a:lnTo>
                <a:lnTo>
                  <a:pt x="1676" y="276"/>
                </a:lnTo>
                <a:lnTo>
                  <a:pt x="1658" y="255"/>
                </a:lnTo>
                <a:lnTo>
                  <a:pt x="1638" y="236"/>
                </a:lnTo>
                <a:lnTo>
                  <a:pt x="1618" y="218"/>
                </a:lnTo>
                <a:lnTo>
                  <a:pt x="1596" y="199"/>
                </a:lnTo>
                <a:lnTo>
                  <a:pt x="1571" y="181"/>
                </a:lnTo>
                <a:lnTo>
                  <a:pt x="1545" y="164"/>
                </a:lnTo>
                <a:lnTo>
                  <a:pt x="1518" y="148"/>
                </a:lnTo>
                <a:lnTo>
                  <a:pt x="1489" y="132"/>
                </a:lnTo>
                <a:lnTo>
                  <a:pt x="1458" y="117"/>
                </a:lnTo>
                <a:lnTo>
                  <a:pt x="1427" y="103"/>
                </a:lnTo>
                <a:lnTo>
                  <a:pt x="1394" y="90"/>
                </a:lnTo>
                <a:lnTo>
                  <a:pt x="1360" y="76"/>
                </a:lnTo>
                <a:lnTo>
                  <a:pt x="1325" y="66"/>
                </a:lnTo>
                <a:lnTo>
                  <a:pt x="1288" y="55"/>
                </a:lnTo>
                <a:lnTo>
                  <a:pt x="1250" y="45"/>
                </a:lnTo>
                <a:lnTo>
                  <a:pt x="1211" y="35"/>
                </a:lnTo>
                <a:lnTo>
                  <a:pt x="1173" y="28"/>
                </a:lnTo>
                <a:lnTo>
                  <a:pt x="1131" y="21"/>
                </a:lnTo>
                <a:lnTo>
                  <a:pt x="1090" y="14"/>
                </a:lnTo>
                <a:lnTo>
                  <a:pt x="1048" y="10"/>
                </a:lnTo>
                <a:lnTo>
                  <a:pt x="1005" y="5"/>
                </a:lnTo>
                <a:lnTo>
                  <a:pt x="961" y="2"/>
                </a:lnTo>
                <a:lnTo>
                  <a:pt x="917" y="0"/>
                </a:lnTo>
                <a:lnTo>
                  <a:pt x="872" y="0"/>
                </a:lnTo>
                <a:lnTo>
                  <a:pt x="827" y="0"/>
                </a:lnTo>
                <a:lnTo>
                  <a:pt x="783" y="2"/>
                </a:lnTo>
                <a:lnTo>
                  <a:pt x="739" y="5"/>
                </a:lnTo>
                <a:lnTo>
                  <a:pt x="696" y="10"/>
                </a:lnTo>
                <a:lnTo>
                  <a:pt x="654" y="14"/>
                </a:lnTo>
                <a:lnTo>
                  <a:pt x="613" y="21"/>
                </a:lnTo>
                <a:lnTo>
                  <a:pt x="572" y="28"/>
                </a:lnTo>
                <a:lnTo>
                  <a:pt x="533" y="35"/>
                </a:lnTo>
                <a:lnTo>
                  <a:pt x="494" y="45"/>
                </a:lnTo>
                <a:lnTo>
                  <a:pt x="456" y="55"/>
                </a:lnTo>
                <a:lnTo>
                  <a:pt x="420" y="66"/>
                </a:lnTo>
                <a:lnTo>
                  <a:pt x="384" y="76"/>
                </a:lnTo>
                <a:lnTo>
                  <a:pt x="350" y="90"/>
                </a:lnTo>
                <a:lnTo>
                  <a:pt x="317" y="103"/>
                </a:lnTo>
                <a:lnTo>
                  <a:pt x="286" y="117"/>
                </a:lnTo>
                <a:lnTo>
                  <a:pt x="255" y="132"/>
                </a:lnTo>
                <a:lnTo>
                  <a:pt x="226" y="148"/>
                </a:lnTo>
                <a:lnTo>
                  <a:pt x="199" y="164"/>
                </a:lnTo>
                <a:lnTo>
                  <a:pt x="173" y="181"/>
                </a:lnTo>
                <a:lnTo>
                  <a:pt x="148" y="199"/>
                </a:lnTo>
                <a:lnTo>
                  <a:pt x="126" y="218"/>
                </a:lnTo>
                <a:lnTo>
                  <a:pt x="106" y="236"/>
                </a:lnTo>
                <a:lnTo>
                  <a:pt x="86" y="255"/>
                </a:lnTo>
                <a:lnTo>
                  <a:pt x="68" y="276"/>
                </a:lnTo>
                <a:lnTo>
                  <a:pt x="53" y="296"/>
                </a:lnTo>
                <a:lnTo>
                  <a:pt x="39" y="317"/>
                </a:lnTo>
                <a:lnTo>
                  <a:pt x="28" y="338"/>
                </a:lnTo>
                <a:lnTo>
                  <a:pt x="18" y="360"/>
                </a:lnTo>
                <a:lnTo>
                  <a:pt x="10" y="382"/>
                </a:lnTo>
                <a:lnTo>
                  <a:pt x="5" y="405"/>
                </a:lnTo>
                <a:lnTo>
                  <a:pt x="1" y="428"/>
                </a:lnTo>
                <a:lnTo>
                  <a:pt x="0" y="451"/>
                </a:lnTo>
                <a:lnTo>
                  <a:pt x="1" y="474"/>
                </a:lnTo>
                <a:lnTo>
                  <a:pt x="5" y="498"/>
                </a:lnTo>
                <a:lnTo>
                  <a:pt x="10" y="521"/>
                </a:lnTo>
                <a:lnTo>
                  <a:pt x="18" y="543"/>
                </a:lnTo>
                <a:lnTo>
                  <a:pt x="28" y="565"/>
                </a:lnTo>
                <a:lnTo>
                  <a:pt x="39" y="585"/>
                </a:lnTo>
                <a:lnTo>
                  <a:pt x="53" y="607"/>
                </a:lnTo>
                <a:lnTo>
                  <a:pt x="68" y="627"/>
                </a:lnTo>
                <a:lnTo>
                  <a:pt x="86" y="647"/>
                </a:lnTo>
                <a:lnTo>
                  <a:pt x="106" y="667"/>
                </a:lnTo>
                <a:lnTo>
                  <a:pt x="126" y="685"/>
                </a:lnTo>
                <a:lnTo>
                  <a:pt x="148" y="703"/>
                </a:lnTo>
                <a:lnTo>
                  <a:pt x="173" y="722"/>
                </a:lnTo>
                <a:lnTo>
                  <a:pt x="199" y="739"/>
                </a:lnTo>
                <a:lnTo>
                  <a:pt x="226" y="754"/>
                </a:lnTo>
                <a:lnTo>
                  <a:pt x="255" y="770"/>
                </a:lnTo>
                <a:lnTo>
                  <a:pt x="286" y="786"/>
                </a:lnTo>
                <a:lnTo>
                  <a:pt x="317" y="799"/>
                </a:lnTo>
                <a:lnTo>
                  <a:pt x="350" y="813"/>
                </a:lnTo>
                <a:lnTo>
                  <a:pt x="384" y="826"/>
                </a:lnTo>
                <a:lnTo>
                  <a:pt x="420" y="837"/>
                </a:lnTo>
                <a:lnTo>
                  <a:pt x="456" y="848"/>
                </a:lnTo>
                <a:lnTo>
                  <a:pt x="494" y="858"/>
                </a:lnTo>
                <a:lnTo>
                  <a:pt x="533" y="868"/>
                </a:lnTo>
                <a:lnTo>
                  <a:pt x="572" y="875"/>
                </a:lnTo>
                <a:lnTo>
                  <a:pt x="613" y="882"/>
                </a:lnTo>
                <a:lnTo>
                  <a:pt x="654" y="888"/>
                </a:lnTo>
                <a:lnTo>
                  <a:pt x="696" y="893"/>
                </a:lnTo>
                <a:lnTo>
                  <a:pt x="739" y="898"/>
                </a:lnTo>
                <a:lnTo>
                  <a:pt x="783" y="900"/>
                </a:lnTo>
                <a:lnTo>
                  <a:pt x="827" y="903"/>
                </a:lnTo>
                <a:lnTo>
                  <a:pt x="872" y="903"/>
                </a:lnTo>
                <a:close/>
              </a:path>
            </a:pathLst>
          </a:custGeom>
          <a:solidFill>
            <a:srgbClr val="8CF7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14" name="Freeform 14"/>
          <p:cNvSpPr>
            <a:spLocks/>
          </p:cNvSpPr>
          <p:nvPr/>
        </p:nvSpPr>
        <p:spPr bwMode="auto">
          <a:xfrm>
            <a:off x="5308600" y="2690813"/>
            <a:ext cx="2643188" cy="1366837"/>
          </a:xfrm>
          <a:custGeom>
            <a:avLst/>
            <a:gdLst/>
            <a:ahLst/>
            <a:cxnLst>
              <a:cxn ang="0">
                <a:pos x="917" y="859"/>
              </a:cxn>
              <a:cxn ang="0">
                <a:pos x="1040" y="848"/>
              </a:cxn>
              <a:cxn ang="0">
                <a:pos x="1157" y="827"/>
              </a:cxn>
              <a:cxn ang="0">
                <a:pos x="1264" y="799"/>
              </a:cxn>
              <a:cxn ang="0">
                <a:pos x="1362" y="763"/>
              </a:cxn>
              <a:cxn ang="0">
                <a:pos x="1449" y="720"/>
              </a:cxn>
              <a:cxn ang="0">
                <a:pos x="1523" y="671"/>
              </a:cxn>
              <a:cxn ang="0">
                <a:pos x="1583" y="618"/>
              </a:cxn>
              <a:cxn ang="0">
                <a:pos x="1628" y="558"/>
              </a:cxn>
              <a:cxn ang="0">
                <a:pos x="1656" y="496"/>
              </a:cxn>
              <a:cxn ang="0">
                <a:pos x="1665" y="430"/>
              </a:cxn>
              <a:cxn ang="0">
                <a:pos x="1656" y="365"/>
              </a:cxn>
              <a:cxn ang="0">
                <a:pos x="1628" y="303"/>
              </a:cxn>
              <a:cxn ang="0">
                <a:pos x="1583" y="244"/>
              </a:cxn>
              <a:cxn ang="0">
                <a:pos x="1523" y="189"/>
              </a:cxn>
              <a:cxn ang="0">
                <a:pos x="1449" y="141"/>
              </a:cxn>
              <a:cxn ang="0">
                <a:pos x="1362" y="98"/>
              </a:cxn>
              <a:cxn ang="0">
                <a:pos x="1264" y="62"/>
              </a:cxn>
              <a:cxn ang="0">
                <a:pos x="1157" y="34"/>
              </a:cxn>
              <a:cxn ang="0">
                <a:pos x="1040" y="13"/>
              </a:cxn>
              <a:cxn ang="0">
                <a:pos x="917" y="2"/>
              </a:cxn>
              <a:cxn ang="0">
                <a:pos x="789" y="0"/>
              </a:cxn>
              <a:cxn ang="0">
                <a:pos x="664" y="8"/>
              </a:cxn>
              <a:cxn ang="0">
                <a:pos x="546" y="26"/>
              </a:cxn>
              <a:cxn ang="0">
                <a:pos x="435" y="52"/>
              </a:cxn>
              <a:cxn ang="0">
                <a:pos x="335" y="85"/>
              </a:cxn>
              <a:cxn ang="0">
                <a:pos x="243" y="126"/>
              </a:cxn>
              <a:cxn ang="0">
                <a:pos x="165" y="172"/>
              </a:cxn>
              <a:cxn ang="0">
                <a:pos x="101" y="225"/>
              </a:cxn>
              <a:cxn ang="0">
                <a:pos x="50" y="282"/>
              </a:cxn>
              <a:cxn ang="0">
                <a:pos x="17" y="344"/>
              </a:cxn>
              <a:cxn ang="0">
                <a:pos x="1" y="408"/>
              </a:cxn>
              <a:cxn ang="0">
                <a:pos x="5" y="474"/>
              </a:cxn>
              <a:cxn ang="0">
                <a:pos x="27" y="539"/>
              </a:cxn>
              <a:cxn ang="0">
                <a:pos x="66" y="598"/>
              </a:cxn>
              <a:cxn ang="0">
                <a:pos x="120" y="654"/>
              </a:cxn>
              <a:cxn ang="0">
                <a:pos x="190" y="704"/>
              </a:cxn>
              <a:cxn ang="0">
                <a:pos x="272" y="749"/>
              </a:cxn>
              <a:cxn ang="0">
                <a:pos x="366" y="788"/>
              </a:cxn>
              <a:cxn ang="0">
                <a:pos x="471" y="819"/>
              </a:cxn>
              <a:cxn ang="0">
                <a:pos x="585" y="842"/>
              </a:cxn>
              <a:cxn ang="0">
                <a:pos x="706" y="856"/>
              </a:cxn>
              <a:cxn ang="0">
                <a:pos x="832" y="861"/>
              </a:cxn>
            </a:cxnLst>
            <a:rect l="0" t="0" r="r" b="b"/>
            <a:pathLst>
              <a:path w="1665" h="861">
                <a:moveTo>
                  <a:pt x="832" y="861"/>
                </a:moveTo>
                <a:lnTo>
                  <a:pt x="875" y="861"/>
                </a:lnTo>
                <a:lnTo>
                  <a:pt x="917" y="859"/>
                </a:lnTo>
                <a:lnTo>
                  <a:pt x="959" y="856"/>
                </a:lnTo>
                <a:lnTo>
                  <a:pt x="1000" y="853"/>
                </a:lnTo>
                <a:lnTo>
                  <a:pt x="1040" y="848"/>
                </a:lnTo>
                <a:lnTo>
                  <a:pt x="1080" y="842"/>
                </a:lnTo>
                <a:lnTo>
                  <a:pt x="1118" y="836"/>
                </a:lnTo>
                <a:lnTo>
                  <a:pt x="1157" y="827"/>
                </a:lnTo>
                <a:lnTo>
                  <a:pt x="1193" y="819"/>
                </a:lnTo>
                <a:lnTo>
                  <a:pt x="1229" y="809"/>
                </a:lnTo>
                <a:lnTo>
                  <a:pt x="1264" y="799"/>
                </a:lnTo>
                <a:lnTo>
                  <a:pt x="1298" y="788"/>
                </a:lnTo>
                <a:lnTo>
                  <a:pt x="1331" y="776"/>
                </a:lnTo>
                <a:lnTo>
                  <a:pt x="1362" y="763"/>
                </a:lnTo>
                <a:lnTo>
                  <a:pt x="1392" y="749"/>
                </a:lnTo>
                <a:lnTo>
                  <a:pt x="1421" y="735"/>
                </a:lnTo>
                <a:lnTo>
                  <a:pt x="1449" y="720"/>
                </a:lnTo>
                <a:lnTo>
                  <a:pt x="1474" y="704"/>
                </a:lnTo>
                <a:lnTo>
                  <a:pt x="1500" y="688"/>
                </a:lnTo>
                <a:lnTo>
                  <a:pt x="1523" y="671"/>
                </a:lnTo>
                <a:lnTo>
                  <a:pt x="1545" y="654"/>
                </a:lnTo>
                <a:lnTo>
                  <a:pt x="1564" y="636"/>
                </a:lnTo>
                <a:lnTo>
                  <a:pt x="1583" y="618"/>
                </a:lnTo>
                <a:lnTo>
                  <a:pt x="1600" y="598"/>
                </a:lnTo>
                <a:lnTo>
                  <a:pt x="1614" y="579"/>
                </a:lnTo>
                <a:lnTo>
                  <a:pt x="1628" y="558"/>
                </a:lnTo>
                <a:lnTo>
                  <a:pt x="1639" y="539"/>
                </a:lnTo>
                <a:lnTo>
                  <a:pt x="1648" y="517"/>
                </a:lnTo>
                <a:lnTo>
                  <a:pt x="1656" y="496"/>
                </a:lnTo>
                <a:lnTo>
                  <a:pt x="1660" y="474"/>
                </a:lnTo>
                <a:lnTo>
                  <a:pt x="1664" y="452"/>
                </a:lnTo>
                <a:lnTo>
                  <a:pt x="1665" y="430"/>
                </a:lnTo>
                <a:lnTo>
                  <a:pt x="1664" y="408"/>
                </a:lnTo>
                <a:lnTo>
                  <a:pt x="1660" y="387"/>
                </a:lnTo>
                <a:lnTo>
                  <a:pt x="1656" y="365"/>
                </a:lnTo>
                <a:lnTo>
                  <a:pt x="1648" y="344"/>
                </a:lnTo>
                <a:lnTo>
                  <a:pt x="1639" y="323"/>
                </a:lnTo>
                <a:lnTo>
                  <a:pt x="1628" y="303"/>
                </a:lnTo>
                <a:lnTo>
                  <a:pt x="1614" y="282"/>
                </a:lnTo>
                <a:lnTo>
                  <a:pt x="1600" y="262"/>
                </a:lnTo>
                <a:lnTo>
                  <a:pt x="1583" y="244"/>
                </a:lnTo>
                <a:lnTo>
                  <a:pt x="1564" y="225"/>
                </a:lnTo>
                <a:lnTo>
                  <a:pt x="1545" y="208"/>
                </a:lnTo>
                <a:lnTo>
                  <a:pt x="1523" y="189"/>
                </a:lnTo>
                <a:lnTo>
                  <a:pt x="1500" y="172"/>
                </a:lnTo>
                <a:lnTo>
                  <a:pt x="1474" y="157"/>
                </a:lnTo>
                <a:lnTo>
                  <a:pt x="1449" y="141"/>
                </a:lnTo>
                <a:lnTo>
                  <a:pt x="1421" y="126"/>
                </a:lnTo>
                <a:lnTo>
                  <a:pt x="1392" y="111"/>
                </a:lnTo>
                <a:lnTo>
                  <a:pt x="1362" y="98"/>
                </a:lnTo>
                <a:lnTo>
                  <a:pt x="1331" y="85"/>
                </a:lnTo>
                <a:lnTo>
                  <a:pt x="1298" y="74"/>
                </a:lnTo>
                <a:lnTo>
                  <a:pt x="1264" y="62"/>
                </a:lnTo>
                <a:lnTo>
                  <a:pt x="1229" y="52"/>
                </a:lnTo>
                <a:lnTo>
                  <a:pt x="1193" y="42"/>
                </a:lnTo>
                <a:lnTo>
                  <a:pt x="1157" y="34"/>
                </a:lnTo>
                <a:lnTo>
                  <a:pt x="1118" y="26"/>
                </a:lnTo>
                <a:lnTo>
                  <a:pt x="1080" y="19"/>
                </a:lnTo>
                <a:lnTo>
                  <a:pt x="1040" y="13"/>
                </a:lnTo>
                <a:lnTo>
                  <a:pt x="1000" y="8"/>
                </a:lnTo>
                <a:lnTo>
                  <a:pt x="959" y="4"/>
                </a:lnTo>
                <a:lnTo>
                  <a:pt x="917" y="2"/>
                </a:lnTo>
                <a:lnTo>
                  <a:pt x="875" y="0"/>
                </a:lnTo>
                <a:lnTo>
                  <a:pt x="832" y="0"/>
                </a:lnTo>
                <a:lnTo>
                  <a:pt x="789" y="0"/>
                </a:lnTo>
                <a:lnTo>
                  <a:pt x="747" y="2"/>
                </a:lnTo>
                <a:lnTo>
                  <a:pt x="706" y="4"/>
                </a:lnTo>
                <a:lnTo>
                  <a:pt x="664" y="8"/>
                </a:lnTo>
                <a:lnTo>
                  <a:pt x="624" y="13"/>
                </a:lnTo>
                <a:lnTo>
                  <a:pt x="585" y="19"/>
                </a:lnTo>
                <a:lnTo>
                  <a:pt x="546" y="26"/>
                </a:lnTo>
                <a:lnTo>
                  <a:pt x="508" y="34"/>
                </a:lnTo>
                <a:lnTo>
                  <a:pt x="471" y="42"/>
                </a:lnTo>
                <a:lnTo>
                  <a:pt x="435" y="52"/>
                </a:lnTo>
                <a:lnTo>
                  <a:pt x="400" y="62"/>
                </a:lnTo>
                <a:lnTo>
                  <a:pt x="366" y="74"/>
                </a:lnTo>
                <a:lnTo>
                  <a:pt x="335" y="85"/>
                </a:lnTo>
                <a:lnTo>
                  <a:pt x="303" y="98"/>
                </a:lnTo>
                <a:lnTo>
                  <a:pt x="272" y="111"/>
                </a:lnTo>
                <a:lnTo>
                  <a:pt x="243" y="126"/>
                </a:lnTo>
                <a:lnTo>
                  <a:pt x="217" y="141"/>
                </a:lnTo>
                <a:lnTo>
                  <a:pt x="190" y="157"/>
                </a:lnTo>
                <a:lnTo>
                  <a:pt x="165" y="172"/>
                </a:lnTo>
                <a:lnTo>
                  <a:pt x="142" y="189"/>
                </a:lnTo>
                <a:lnTo>
                  <a:pt x="120" y="208"/>
                </a:lnTo>
                <a:lnTo>
                  <a:pt x="101" y="225"/>
                </a:lnTo>
                <a:lnTo>
                  <a:pt x="82" y="244"/>
                </a:lnTo>
                <a:lnTo>
                  <a:pt x="66" y="262"/>
                </a:lnTo>
                <a:lnTo>
                  <a:pt x="50" y="282"/>
                </a:lnTo>
                <a:lnTo>
                  <a:pt x="38" y="303"/>
                </a:lnTo>
                <a:lnTo>
                  <a:pt x="27" y="323"/>
                </a:lnTo>
                <a:lnTo>
                  <a:pt x="17" y="344"/>
                </a:lnTo>
                <a:lnTo>
                  <a:pt x="10" y="365"/>
                </a:lnTo>
                <a:lnTo>
                  <a:pt x="5" y="387"/>
                </a:lnTo>
                <a:lnTo>
                  <a:pt x="1" y="408"/>
                </a:lnTo>
                <a:lnTo>
                  <a:pt x="0" y="430"/>
                </a:lnTo>
                <a:lnTo>
                  <a:pt x="1" y="452"/>
                </a:lnTo>
                <a:lnTo>
                  <a:pt x="5" y="474"/>
                </a:lnTo>
                <a:lnTo>
                  <a:pt x="10" y="496"/>
                </a:lnTo>
                <a:lnTo>
                  <a:pt x="17" y="517"/>
                </a:lnTo>
                <a:lnTo>
                  <a:pt x="27" y="539"/>
                </a:lnTo>
                <a:lnTo>
                  <a:pt x="38" y="558"/>
                </a:lnTo>
                <a:lnTo>
                  <a:pt x="50" y="579"/>
                </a:lnTo>
                <a:lnTo>
                  <a:pt x="66" y="598"/>
                </a:lnTo>
                <a:lnTo>
                  <a:pt x="82" y="618"/>
                </a:lnTo>
                <a:lnTo>
                  <a:pt x="101" y="636"/>
                </a:lnTo>
                <a:lnTo>
                  <a:pt x="120" y="654"/>
                </a:lnTo>
                <a:lnTo>
                  <a:pt x="142" y="671"/>
                </a:lnTo>
                <a:lnTo>
                  <a:pt x="165" y="688"/>
                </a:lnTo>
                <a:lnTo>
                  <a:pt x="190" y="704"/>
                </a:lnTo>
                <a:lnTo>
                  <a:pt x="217" y="720"/>
                </a:lnTo>
                <a:lnTo>
                  <a:pt x="243" y="735"/>
                </a:lnTo>
                <a:lnTo>
                  <a:pt x="272" y="749"/>
                </a:lnTo>
                <a:lnTo>
                  <a:pt x="303" y="763"/>
                </a:lnTo>
                <a:lnTo>
                  <a:pt x="335" y="776"/>
                </a:lnTo>
                <a:lnTo>
                  <a:pt x="366" y="788"/>
                </a:lnTo>
                <a:lnTo>
                  <a:pt x="400" y="799"/>
                </a:lnTo>
                <a:lnTo>
                  <a:pt x="435" y="809"/>
                </a:lnTo>
                <a:lnTo>
                  <a:pt x="471" y="819"/>
                </a:lnTo>
                <a:lnTo>
                  <a:pt x="508" y="827"/>
                </a:lnTo>
                <a:lnTo>
                  <a:pt x="546" y="836"/>
                </a:lnTo>
                <a:lnTo>
                  <a:pt x="585" y="842"/>
                </a:lnTo>
                <a:lnTo>
                  <a:pt x="624" y="848"/>
                </a:lnTo>
                <a:lnTo>
                  <a:pt x="664" y="853"/>
                </a:lnTo>
                <a:lnTo>
                  <a:pt x="706" y="856"/>
                </a:lnTo>
                <a:lnTo>
                  <a:pt x="747" y="859"/>
                </a:lnTo>
                <a:lnTo>
                  <a:pt x="789" y="861"/>
                </a:lnTo>
                <a:lnTo>
                  <a:pt x="832" y="861"/>
                </a:lnTo>
                <a:close/>
              </a:path>
            </a:pathLst>
          </a:custGeom>
          <a:solidFill>
            <a:srgbClr val="96F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15" name="Freeform 15"/>
          <p:cNvSpPr>
            <a:spLocks/>
          </p:cNvSpPr>
          <p:nvPr/>
        </p:nvSpPr>
        <p:spPr bwMode="auto">
          <a:xfrm>
            <a:off x="5370513" y="2722563"/>
            <a:ext cx="2517775" cy="1301750"/>
          </a:xfrm>
          <a:custGeom>
            <a:avLst/>
            <a:gdLst/>
            <a:ahLst/>
            <a:cxnLst>
              <a:cxn ang="0">
                <a:pos x="875" y="818"/>
              </a:cxn>
              <a:cxn ang="0">
                <a:pos x="991" y="807"/>
              </a:cxn>
              <a:cxn ang="0">
                <a:pos x="1102" y="788"/>
              </a:cxn>
              <a:cxn ang="0">
                <a:pos x="1204" y="761"/>
              </a:cxn>
              <a:cxn ang="0">
                <a:pos x="1298" y="727"/>
              </a:cxn>
              <a:cxn ang="0">
                <a:pos x="1381" y="687"/>
              </a:cxn>
              <a:cxn ang="0">
                <a:pos x="1451" y="639"/>
              </a:cxn>
              <a:cxn ang="0">
                <a:pos x="1508" y="588"/>
              </a:cxn>
              <a:cxn ang="0">
                <a:pos x="1551" y="532"/>
              </a:cxn>
              <a:cxn ang="0">
                <a:pos x="1576" y="472"/>
              </a:cxn>
              <a:cxn ang="0">
                <a:pos x="1586" y="410"/>
              </a:cxn>
              <a:cxn ang="0">
                <a:pos x="1576" y="348"/>
              </a:cxn>
              <a:cxn ang="0">
                <a:pos x="1551" y="289"/>
              </a:cxn>
              <a:cxn ang="0">
                <a:pos x="1508" y="233"/>
              </a:cxn>
              <a:cxn ang="0">
                <a:pos x="1451" y="182"/>
              </a:cxn>
              <a:cxn ang="0">
                <a:pos x="1381" y="134"/>
              </a:cxn>
              <a:cxn ang="0">
                <a:pos x="1298" y="94"/>
              </a:cxn>
              <a:cxn ang="0">
                <a:pos x="1204" y="60"/>
              </a:cxn>
              <a:cxn ang="0">
                <a:pos x="1102" y="32"/>
              </a:cxn>
              <a:cxn ang="0">
                <a:pos x="991" y="14"/>
              </a:cxn>
              <a:cxn ang="0">
                <a:pos x="875" y="3"/>
              </a:cxn>
              <a:cxn ang="0">
                <a:pos x="752" y="0"/>
              </a:cxn>
              <a:cxn ang="0">
                <a:pos x="634" y="9"/>
              </a:cxn>
              <a:cxn ang="0">
                <a:pos x="521" y="25"/>
              </a:cxn>
              <a:cxn ang="0">
                <a:pos x="415" y="50"/>
              </a:cxn>
              <a:cxn ang="0">
                <a:pos x="319" y="82"/>
              </a:cxn>
              <a:cxn ang="0">
                <a:pos x="232" y="121"/>
              </a:cxn>
              <a:cxn ang="0">
                <a:pos x="158" y="165"/>
              </a:cxn>
              <a:cxn ang="0">
                <a:pos x="96" y="214"/>
              </a:cxn>
              <a:cxn ang="0">
                <a:pos x="49" y="269"/>
              </a:cxn>
              <a:cxn ang="0">
                <a:pos x="16" y="328"/>
              </a:cxn>
              <a:cxn ang="0">
                <a:pos x="1" y="390"/>
              </a:cxn>
              <a:cxn ang="0">
                <a:pos x="4" y="452"/>
              </a:cxn>
              <a:cxn ang="0">
                <a:pos x="25" y="513"/>
              </a:cxn>
              <a:cxn ang="0">
                <a:pos x="62" y="570"/>
              </a:cxn>
              <a:cxn ang="0">
                <a:pos x="114" y="623"/>
              </a:cxn>
              <a:cxn ang="0">
                <a:pos x="181" y="671"/>
              </a:cxn>
              <a:cxn ang="0">
                <a:pos x="260" y="713"/>
              </a:cxn>
              <a:cxn ang="0">
                <a:pos x="350" y="750"/>
              </a:cxn>
              <a:cxn ang="0">
                <a:pos x="449" y="780"/>
              </a:cxn>
              <a:cxn ang="0">
                <a:pos x="557" y="802"/>
              </a:cxn>
              <a:cxn ang="0">
                <a:pos x="673" y="816"/>
              </a:cxn>
              <a:cxn ang="0">
                <a:pos x="793" y="820"/>
              </a:cxn>
            </a:cxnLst>
            <a:rect l="0" t="0" r="r" b="b"/>
            <a:pathLst>
              <a:path w="1586" h="820">
                <a:moveTo>
                  <a:pt x="793" y="820"/>
                </a:moveTo>
                <a:lnTo>
                  <a:pt x="834" y="820"/>
                </a:lnTo>
                <a:lnTo>
                  <a:pt x="875" y="818"/>
                </a:lnTo>
                <a:lnTo>
                  <a:pt x="913" y="816"/>
                </a:lnTo>
                <a:lnTo>
                  <a:pt x="952" y="812"/>
                </a:lnTo>
                <a:lnTo>
                  <a:pt x="991" y="807"/>
                </a:lnTo>
                <a:lnTo>
                  <a:pt x="1029" y="802"/>
                </a:lnTo>
                <a:lnTo>
                  <a:pt x="1066" y="796"/>
                </a:lnTo>
                <a:lnTo>
                  <a:pt x="1102" y="788"/>
                </a:lnTo>
                <a:lnTo>
                  <a:pt x="1137" y="780"/>
                </a:lnTo>
                <a:lnTo>
                  <a:pt x="1171" y="771"/>
                </a:lnTo>
                <a:lnTo>
                  <a:pt x="1204" y="761"/>
                </a:lnTo>
                <a:lnTo>
                  <a:pt x="1237" y="750"/>
                </a:lnTo>
                <a:lnTo>
                  <a:pt x="1267" y="739"/>
                </a:lnTo>
                <a:lnTo>
                  <a:pt x="1298" y="727"/>
                </a:lnTo>
                <a:lnTo>
                  <a:pt x="1326" y="713"/>
                </a:lnTo>
                <a:lnTo>
                  <a:pt x="1354" y="700"/>
                </a:lnTo>
                <a:lnTo>
                  <a:pt x="1381" y="687"/>
                </a:lnTo>
                <a:lnTo>
                  <a:pt x="1405" y="671"/>
                </a:lnTo>
                <a:lnTo>
                  <a:pt x="1428" y="656"/>
                </a:lnTo>
                <a:lnTo>
                  <a:pt x="1451" y="639"/>
                </a:lnTo>
                <a:lnTo>
                  <a:pt x="1472" y="623"/>
                </a:lnTo>
                <a:lnTo>
                  <a:pt x="1490" y="606"/>
                </a:lnTo>
                <a:lnTo>
                  <a:pt x="1508" y="588"/>
                </a:lnTo>
                <a:lnTo>
                  <a:pt x="1524" y="570"/>
                </a:lnTo>
                <a:lnTo>
                  <a:pt x="1537" y="552"/>
                </a:lnTo>
                <a:lnTo>
                  <a:pt x="1551" y="532"/>
                </a:lnTo>
                <a:lnTo>
                  <a:pt x="1561" y="513"/>
                </a:lnTo>
                <a:lnTo>
                  <a:pt x="1570" y="493"/>
                </a:lnTo>
                <a:lnTo>
                  <a:pt x="1576" y="472"/>
                </a:lnTo>
                <a:lnTo>
                  <a:pt x="1583" y="452"/>
                </a:lnTo>
                <a:lnTo>
                  <a:pt x="1585" y="431"/>
                </a:lnTo>
                <a:lnTo>
                  <a:pt x="1586" y="410"/>
                </a:lnTo>
                <a:lnTo>
                  <a:pt x="1585" y="390"/>
                </a:lnTo>
                <a:lnTo>
                  <a:pt x="1583" y="369"/>
                </a:lnTo>
                <a:lnTo>
                  <a:pt x="1576" y="348"/>
                </a:lnTo>
                <a:lnTo>
                  <a:pt x="1570" y="328"/>
                </a:lnTo>
                <a:lnTo>
                  <a:pt x="1561" y="308"/>
                </a:lnTo>
                <a:lnTo>
                  <a:pt x="1551" y="289"/>
                </a:lnTo>
                <a:lnTo>
                  <a:pt x="1537" y="269"/>
                </a:lnTo>
                <a:lnTo>
                  <a:pt x="1524" y="251"/>
                </a:lnTo>
                <a:lnTo>
                  <a:pt x="1508" y="233"/>
                </a:lnTo>
                <a:lnTo>
                  <a:pt x="1490" y="214"/>
                </a:lnTo>
                <a:lnTo>
                  <a:pt x="1472" y="197"/>
                </a:lnTo>
                <a:lnTo>
                  <a:pt x="1451" y="182"/>
                </a:lnTo>
                <a:lnTo>
                  <a:pt x="1428" y="165"/>
                </a:lnTo>
                <a:lnTo>
                  <a:pt x="1405" y="150"/>
                </a:lnTo>
                <a:lnTo>
                  <a:pt x="1381" y="134"/>
                </a:lnTo>
                <a:lnTo>
                  <a:pt x="1354" y="121"/>
                </a:lnTo>
                <a:lnTo>
                  <a:pt x="1326" y="107"/>
                </a:lnTo>
                <a:lnTo>
                  <a:pt x="1298" y="94"/>
                </a:lnTo>
                <a:lnTo>
                  <a:pt x="1267" y="82"/>
                </a:lnTo>
                <a:lnTo>
                  <a:pt x="1237" y="71"/>
                </a:lnTo>
                <a:lnTo>
                  <a:pt x="1204" y="60"/>
                </a:lnTo>
                <a:lnTo>
                  <a:pt x="1171" y="50"/>
                </a:lnTo>
                <a:lnTo>
                  <a:pt x="1137" y="40"/>
                </a:lnTo>
                <a:lnTo>
                  <a:pt x="1102" y="32"/>
                </a:lnTo>
                <a:lnTo>
                  <a:pt x="1066" y="25"/>
                </a:lnTo>
                <a:lnTo>
                  <a:pt x="1029" y="18"/>
                </a:lnTo>
                <a:lnTo>
                  <a:pt x="991" y="14"/>
                </a:lnTo>
                <a:lnTo>
                  <a:pt x="952" y="9"/>
                </a:lnTo>
                <a:lnTo>
                  <a:pt x="913" y="5"/>
                </a:lnTo>
                <a:lnTo>
                  <a:pt x="875" y="3"/>
                </a:lnTo>
                <a:lnTo>
                  <a:pt x="834" y="0"/>
                </a:lnTo>
                <a:lnTo>
                  <a:pt x="793" y="0"/>
                </a:lnTo>
                <a:lnTo>
                  <a:pt x="752" y="0"/>
                </a:lnTo>
                <a:lnTo>
                  <a:pt x="712" y="3"/>
                </a:lnTo>
                <a:lnTo>
                  <a:pt x="673" y="5"/>
                </a:lnTo>
                <a:lnTo>
                  <a:pt x="634" y="9"/>
                </a:lnTo>
                <a:lnTo>
                  <a:pt x="595" y="14"/>
                </a:lnTo>
                <a:lnTo>
                  <a:pt x="557" y="18"/>
                </a:lnTo>
                <a:lnTo>
                  <a:pt x="521" y="25"/>
                </a:lnTo>
                <a:lnTo>
                  <a:pt x="484" y="32"/>
                </a:lnTo>
                <a:lnTo>
                  <a:pt x="449" y="40"/>
                </a:lnTo>
                <a:lnTo>
                  <a:pt x="415" y="50"/>
                </a:lnTo>
                <a:lnTo>
                  <a:pt x="382" y="60"/>
                </a:lnTo>
                <a:lnTo>
                  <a:pt x="350" y="71"/>
                </a:lnTo>
                <a:lnTo>
                  <a:pt x="319" y="82"/>
                </a:lnTo>
                <a:lnTo>
                  <a:pt x="288" y="94"/>
                </a:lnTo>
                <a:lnTo>
                  <a:pt x="260" y="107"/>
                </a:lnTo>
                <a:lnTo>
                  <a:pt x="232" y="121"/>
                </a:lnTo>
                <a:lnTo>
                  <a:pt x="206" y="134"/>
                </a:lnTo>
                <a:lnTo>
                  <a:pt x="181" y="150"/>
                </a:lnTo>
                <a:lnTo>
                  <a:pt x="158" y="165"/>
                </a:lnTo>
                <a:lnTo>
                  <a:pt x="135" y="182"/>
                </a:lnTo>
                <a:lnTo>
                  <a:pt x="114" y="197"/>
                </a:lnTo>
                <a:lnTo>
                  <a:pt x="96" y="214"/>
                </a:lnTo>
                <a:lnTo>
                  <a:pt x="78" y="233"/>
                </a:lnTo>
                <a:lnTo>
                  <a:pt x="62" y="251"/>
                </a:lnTo>
                <a:lnTo>
                  <a:pt x="49" y="269"/>
                </a:lnTo>
                <a:lnTo>
                  <a:pt x="35" y="289"/>
                </a:lnTo>
                <a:lnTo>
                  <a:pt x="25" y="308"/>
                </a:lnTo>
                <a:lnTo>
                  <a:pt x="16" y="328"/>
                </a:lnTo>
                <a:lnTo>
                  <a:pt x="10" y="348"/>
                </a:lnTo>
                <a:lnTo>
                  <a:pt x="4" y="369"/>
                </a:lnTo>
                <a:lnTo>
                  <a:pt x="1" y="390"/>
                </a:lnTo>
                <a:lnTo>
                  <a:pt x="0" y="410"/>
                </a:lnTo>
                <a:lnTo>
                  <a:pt x="1" y="431"/>
                </a:lnTo>
                <a:lnTo>
                  <a:pt x="4" y="452"/>
                </a:lnTo>
                <a:lnTo>
                  <a:pt x="10" y="472"/>
                </a:lnTo>
                <a:lnTo>
                  <a:pt x="16" y="493"/>
                </a:lnTo>
                <a:lnTo>
                  <a:pt x="25" y="513"/>
                </a:lnTo>
                <a:lnTo>
                  <a:pt x="35" y="532"/>
                </a:lnTo>
                <a:lnTo>
                  <a:pt x="49" y="552"/>
                </a:lnTo>
                <a:lnTo>
                  <a:pt x="62" y="570"/>
                </a:lnTo>
                <a:lnTo>
                  <a:pt x="78" y="588"/>
                </a:lnTo>
                <a:lnTo>
                  <a:pt x="96" y="606"/>
                </a:lnTo>
                <a:lnTo>
                  <a:pt x="114" y="623"/>
                </a:lnTo>
                <a:lnTo>
                  <a:pt x="135" y="639"/>
                </a:lnTo>
                <a:lnTo>
                  <a:pt x="158" y="656"/>
                </a:lnTo>
                <a:lnTo>
                  <a:pt x="181" y="671"/>
                </a:lnTo>
                <a:lnTo>
                  <a:pt x="206" y="687"/>
                </a:lnTo>
                <a:lnTo>
                  <a:pt x="232" y="700"/>
                </a:lnTo>
                <a:lnTo>
                  <a:pt x="260" y="713"/>
                </a:lnTo>
                <a:lnTo>
                  <a:pt x="288" y="727"/>
                </a:lnTo>
                <a:lnTo>
                  <a:pt x="319" y="739"/>
                </a:lnTo>
                <a:lnTo>
                  <a:pt x="350" y="750"/>
                </a:lnTo>
                <a:lnTo>
                  <a:pt x="382" y="761"/>
                </a:lnTo>
                <a:lnTo>
                  <a:pt x="415" y="771"/>
                </a:lnTo>
                <a:lnTo>
                  <a:pt x="449" y="780"/>
                </a:lnTo>
                <a:lnTo>
                  <a:pt x="484" y="788"/>
                </a:lnTo>
                <a:lnTo>
                  <a:pt x="521" y="796"/>
                </a:lnTo>
                <a:lnTo>
                  <a:pt x="557" y="802"/>
                </a:lnTo>
                <a:lnTo>
                  <a:pt x="595" y="807"/>
                </a:lnTo>
                <a:lnTo>
                  <a:pt x="634" y="812"/>
                </a:lnTo>
                <a:lnTo>
                  <a:pt x="673" y="816"/>
                </a:lnTo>
                <a:lnTo>
                  <a:pt x="712" y="818"/>
                </a:lnTo>
                <a:lnTo>
                  <a:pt x="752" y="820"/>
                </a:lnTo>
                <a:lnTo>
                  <a:pt x="793" y="820"/>
                </a:lnTo>
                <a:close/>
              </a:path>
            </a:pathLst>
          </a:custGeom>
          <a:solidFill>
            <a:srgbClr val="A3F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16" name="Freeform 16"/>
          <p:cNvSpPr>
            <a:spLocks/>
          </p:cNvSpPr>
          <p:nvPr/>
        </p:nvSpPr>
        <p:spPr bwMode="auto">
          <a:xfrm>
            <a:off x="5434013" y="2755900"/>
            <a:ext cx="2390775" cy="1236663"/>
          </a:xfrm>
          <a:custGeom>
            <a:avLst/>
            <a:gdLst/>
            <a:ahLst/>
            <a:cxnLst>
              <a:cxn ang="0">
                <a:pos x="830" y="776"/>
              </a:cxn>
              <a:cxn ang="0">
                <a:pos x="977" y="762"/>
              </a:cxn>
              <a:cxn ang="0">
                <a:pos x="1112" y="731"/>
              </a:cxn>
              <a:cxn ang="0">
                <a:pos x="1232" y="690"/>
              </a:cxn>
              <a:cxn ang="0">
                <a:pos x="1334" y="638"/>
              </a:cxn>
              <a:cxn ang="0">
                <a:pos x="1415" y="576"/>
              </a:cxn>
              <a:cxn ang="0">
                <a:pos x="1472" y="505"/>
              </a:cxn>
              <a:cxn ang="0">
                <a:pos x="1502" y="430"/>
              </a:cxn>
              <a:cxn ang="0">
                <a:pos x="1502" y="349"/>
              </a:cxn>
              <a:cxn ang="0">
                <a:pos x="1472" y="274"/>
              </a:cxn>
              <a:cxn ang="0">
                <a:pos x="1415" y="203"/>
              </a:cxn>
              <a:cxn ang="0">
                <a:pos x="1334" y="141"/>
              </a:cxn>
              <a:cxn ang="0">
                <a:pos x="1232" y="89"/>
              </a:cxn>
              <a:cxn ang="0">
                <a:pos x="1112" y="47"/>
              </a:cxn>
              <a:cxn ang="0">
                <a:pos x="977" y="17"/>
              </a:cxn>
              <a:cxn ang="0">
                <a:pos x="830" y="2"/>
              </a:cxn>
              <a:cxn ang="0">
                <a:pos x="676" y="2"/>
              </a:cxn>
              <a:cxn ang="0">
                <a:pos x="529" y="17"/>
              </a:cxn>
              <a:cxn ang="0">
                <a:pos x="394" y="47"/>
              </a:cxn>
              <a:cxn ang="0">
                <a:pos x="274" y="89"/>
              </a:cxn>
              <a:cxn ang="0">
                <a:pos x="172" y="141"/>
              </a:cxn>
              <a:cxn ang="0">
                <a:pos x="91" y="203"/>
              </a:cxn>
              <a:cxn ang="0">
                <a:pos x="34" y="274"/>
              </a:cxn>
              <a:cxn ang="0">
                <a:pos x="4" y="349"/>
              </a:cxn>
              <a:cxn ang="0">
                <a:pos x="4" y="430"/>
              </a:cxn>
              <a:cxn ang="0">
                <a:pos x="34" y="505"/>
              </a:cxn>
              <a:cxn ang="0">
                <a:pos x="91" y="576"/>
              </a:cxn>
              <a:cxn ang="0">
                <a:pos x="172" y="638"/>
              </a:cxn>
              <a:cxn ang="0">
                <a:pos x="274" y="690"/>
              </a:cxn>
              <a:cxn ang="0">
                <a:pos x="394" y="731"/>
              </a:cxn>
              <a:cxn ang="0">
                <a:pos x="529" y="762"/>
              </a:cxn>
              <a:cxn ang="0">
                <a:pos x="676" y="776"/>
              </a:cxn>
            </a:cxnLst>
            <a:rect l="0" t="0" r="r" b="b"/>
            <a:pathLst>
              <a:path w="1506" h="779">
                <a:moveTo>
                  <a:pt x="753" y="779"/>
                </a:moveTo>
                <a:lnTo>
                  <a:pt x="830" y="776"/>
                </a:lnTo>
                <a:lnTo>
                  <a:pt x="905" y="771"/>
                </a:lnTo>
                <a:lnTo>
                  <a:pt x="977" y="762"/>
                </a:lnTo>
                <a:lnTo>
                  <a:pt x="1046" y="748"/>
                </a:lnTo>
                <a:lnTo>
                  <a:pt x="1112" y="731"/>
                </a:lnTo>
                <a:lnTo>
                  <a:pt x="1174" y="712"/>
                </a:lnTo>
                <a:lnTo>
                  <a:pt x="1232" y="690"/>
                </a:lnTo>
                <a:lnTo>
                  <a:pt x="1286" y="664"/>
                </a:lnTo>
                <a:lnTo>
                  <a:pt x="1334" y="638"/>
                </a:lnTo>
                <a:lnTo>
                  <a:pt x="1377" y="607"/>
                </a:lnTo>
                <a:lnTo>
                  <a:pt x="1415" y="576"/>
                </a:lnTo>
                <a:lnTo>
                  <a:pt x="1446" y="541"/>
                </a:lnTo>
                <a:lnTo>
                  <a:pt x="1472" y="505"/>
                </a:lnTo>
                <a:lnTo>
                  <a:pt x="1490" y="468"/>
                </a:lnTo>
                <a:lnTo>
                  <a:pt x="1502" y="430"/>
                </a:lnTo>
                <a:lnTo>
                  <a:pt x="1506" y="389"/>
                </a:lnTo>
                <a:lnTo>
                  <a:pt x="1502" y="349"/>
                </a:lnTo>
                <a:lnTo>
                  <a:pt x="1490" y="310"/>
                </a:lnTo>
                <a:lnTo>
                  <a:pt x="1472" y="274"/>
                </a:lnTo>
                <a:lnTo>
                  <a:pt x="1446" y="237"/>
                </a:lnTo>
                <a:lnTo>
                  <a:pt x="1415" y="203"/>
                </a:lnTo>
                <a:lnTo>
                  <a:pt x="1377" y="171"/>
                </a:lnTo>
                <a:lnTo>
                  <a:pt x="1334" y="141"/>
                </a:lnTo>
                <a:lnTo>
                  <a:pt x="1286" y="114"/>
                </a:lnTo>
                <a:lnTo>
                  <a:pt x="1232" y="89"/>
                </a:lnTo>
                <a:lnTo>
                  <a:pt x="1174" y="67"/>
                </a:lnTo>
                <a:lnTo>
                  <a:pt x="1112" y="47"/>
                </a:lnTo>
                <a:lnTo>
                  <a:pt x="1046" y="30"/>
                </a:lnTo>
                <a:lnTo>
                  <a:pt x="977" y="17"/>
                </a:lnTo>
                <a:lnTo>
                  <a:pt x="905" y="7"/>
                </a:lnTo>
                <a:lnTo>
                  <a:pt x="830" y="2"/>
                </a:lnTo>
                <a:lnTo>
                  <a:pt x="753" y="0"/>
                </a:lnTo>
                <a:lnTo>
                  <a:pt x="676" y="2"/>
                </a:lnTo>
                <a:lnTo>
                  <a:pt x="601" y="7"/>
                </a:lnTo>
                <a:lnTo>
                  <a:pt x="529" y="17"/>
                </a:lnTo>
                <a:lnTo>
                  <a:pt x="460" y="30"/>
                </a:lnTo>
                <a:lnTo>
                  <a:pt x="394" y="47"/>
                </a:lnTo>
                <a:lnTo>
                  <a:pt x="332" y="67"/>
                </a:lnTo>
                <a:lnTo>
                  <a:pt x="274" y="89"/>
                </a:lnTo>
                <a:lnTo>
                  <a:pt x="220" y="114"/>
                </a:lnTo>
                <a:lnTo>
                  <a:pt x="172" y="141"/>
                </a:lnTo>
                <a:lnTo>
                  <a:pt x="129" y="171"/>
                </a:lnTo>
                <a:lnTo>
                  <a:pt x="91" y="203"/>
                </a:lnTo>
                <a:lnTo>
                  <a:pt x="60" y="237"/>
                </a:lnTo>
                <a:lnTo>
                  <a:pt x="34" y="274"/>
                </a:lnTo>
                <a:lnTo>
                  <a:pt x="16" y="310"/>
                </a:lnTo>
                <a:lnTo>
                  <a:pt x="4" y="349"/>
                </a:lnTo>
                <a:lnTo>
                  <a:pt x="0" y="389"/>
                </a:lnTo>
                <a:lnTo>
                  <a:pt x="4" y="430"/>
                </a:lnTo>
                <a:lnTo>
                  <a:pt x="16" y="468"/>
                </a:lnTo>
                <a:lnTo>
                  <a:pt x="34" y="505"/>
                </a:lnTo>
                <a:lnTo>
                  <a:pt x="60" y="541"/>
                </a:lnTo>
                <a:lnTo>
                  <a:pt x="91" y="576"/>
                </a:lnTo>
                <a:lnTo>
                  <a:pt x="129" y="607"/>
                </a:lnTo>
                <a:lnTo>
                  <a:pt x="172" y="638"/>
                </a:lnTo>
                <a:lnTo>
                  <a:pt x="220" y="664"/>
                </a:lnTo>
                <a:lnTo>
                  <a:pt x="274" y="690"/>
                </a:lnTo>
                <a:lnTo>
                  <a:pt x="332" y="712"/>
                </a:lnTo>
                <a:lnTo>
                  <a:pt x="394" y="731"/>
                </a:lnTo>
                <a:lnTo>
                  <a:pt x="460" y="748"/>
                </a:lnTo>
                <a:lnTo>
                  <a:pt x="529" y="762"/>
                </a:lnTo>
                <a:lnTo>
                  <a:pt x="601" y="771"/>
                </a:lnTo>
                <a:lnTo>
                  <a:pt x="676" y="776"/>
                </a:lnTo>
                <a:lnTo>
                  <a:pt x="753" y="779"/>
                </a:lnTo>
                <a:close/>
              </a:path>
            </a:pathLst>
          </a:custGeom>
          <a:solidFill>
            <a:srgbClr val="AFF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17" name="Freeform 17"/>
          <p:cNvSpPr>
            <a:spLocks/>
          </p:cNvSpPr>
          <p:nvPr/>
        </p:nvSpPr>
        <p:spPr bwMode="auto">
          <a:xfrm>
            <a:off x="5497513" y="2789238"/>
            <a:ext cx="2263775" cy="1169987"/>
          </a:xfrm>
          <a:custGeom>
            <a:avLst/>
            <a:gdLst/>
            <a:ahLst/>
            <a:cxnLst>
              <a:cxn ang="0">
                <a:pos x="786" y="735"/>
              </a:cxn>
              <a:cxn ang="0">
                <a:pos x="925" y="720"/>
              </a:cxn>
              <a:cxn ang="0">
                <a:pos x="1052" y="693"/>
              </a:cxn>
              <a:cxn ang="0">
                <a:pos x="1167" y="653"/>
              </a:cxn>
              <a:cxn ang="0">
                <a:pos x="1263" y="603"/>
              </a:cxn>
              <a:cxn ang="0">
                <a:pos x="1340" y="545"/>
              </a:cxn>
              <a:cxn ang="0">
                <a:pos x="1394" y="478"/>
              </a:cxn>
              <a:cxn ang="0">
                <a:pos x="1422" y="406"/>
              </a:cxn>
              <a:cxn ang="0">
                <a:pos x="1422" y="331"/>
              </a:cxn>
              <a:cxn ang="0">
                <a:pos x="1394" y="259"/>
              </a:cxn>
              <a:cxn ang="0">
                <a:pos x="1340" y="193"/>
              </a:cxn>
              <a:cxn ang="0">
                <a:pos x="1263" y="133"/>
              </a:cxn>
              <a:cxn ang="0">
                <a:pos x="1167" y="84"/>
              </a:cxn>
              <a:cxn ang="0">
                <a:pos x="1052" y="45"/>
              </a:cxn>
              <a:cxn ang="0">
                <a:pos x="925" y="17"/>
              </a:cxn>
              <a:cxn ang="0">
                <a:pos x="786" y="2"/>
              </a:cxn>
              <a:cxn ang="0">
                <a:pos x="640" y="2"/>
              </a:cxn>
              <a:cxn ang="0">
                <a:pos x="501" y="17"/>
              </a:cxn>
              <a:cxn ang="0">
                <a:pos x="374" y="45"/>
              </a:cxn>
              <a:cxn ang="0">
                <a:pos x="259" y="84"/>
              </a:cxn>
              <a:cxn ang="0">
                <a:pos x="163" y="133"/>
              </a:cxn>
              <a:cxn ang="0">
                <a:pos x="87" y="193"/>
              </a:cxn>
              <a:cxn ang="0">
                <a:pos x="32" y="259"/>
              </a:cxn>
              <a:cxn ang="0">
                <a:pos x="4" y="331"/>
              </a:cxn>
              <a:cxn ang="0">
                <a:pos x="4" y="406"/>
              </a:cxn>
              <a:cxn ang="0">
                <a:pos x="32" y="478"/>
              </a:cxn>
              <a:cxn ang="0">
                <a:pos x="87" y="545"/>
              </a:cxn>
              <a:cxn ang="0">
                <a:pos x="163" y="603"/>
              </a:cxn>
              <a:cxn ang="0">
                <a:pos x="259" y="653"/>
              </a:cxn>
              <a:cxn ang="0">
                <a:pos x="374" y="693"/>
              </a:cxn>
              <a:cxn ang="0">
                <a:pos x="501" y="720"/>
              </a:cxn>
              <a:cxn ang="0">
                <a:pos x="640" y="735"/>
              </a:cxn>
            </a:cxnLst>
            <a:rect l="0" t="0" r="r" b="b"/>
            <a:pathLst>
              <a:path w="1426" h="737">
                <a:moveTo>
                  <a:pt x="713" y="737"/>
                </a:moveTo>
                <a:lnTo>
                  <a:pt x="786" y="735"/>
                </a:lnTo>
                <a:lnTo>
                  <a:pt x="857" y="730"/>
                </a:lnTo>
                <a:lnTo>
                  <a:pt x="925" y="720"/>
                </a:lnTo>
                <a:lnTo>
                  <a:pt x="990" y="708"/>
                </a:lnTo>
                <a:lnTo>
                  <a:pt x="1052" y="693"/>
                </a:lnTo>
                <a:lnTo>
                  <a:pt x="1112" y="674"/>
                </a:lnTo>
                <a:lnTo>
                  <a:pt x="1167" y="653"/>
                </a:lnTo>
                <a:lnTo>
                  <a:pt x="1218" y="629"/>
                </a:lnTo>
                <a:lnTo>
                  <a:pt x="1263" y="603"/>
                </a:lnTo>
                <a:lnTo>
                  <a:pt x="1304" y="575"/>
                </a:lnTo>
                <a:lnTo>
                  <a:pt x="1340" y="545"/>
                </a:lnTo>
                <a:lnTo>
                  <a:pt x="1370" y="512"/>
                </a:lnTo>
                <a:lnTo>
                  <a:pt x="1394" y="478"/>
                </a:lnTo>
                <a:lnTo>
                  <a:pt x="1411" y="443"/>
                </a:lnTo>
                <a:lnTo>
                  <a:pt x="1422" y="406"/>
                </a:lnTo>
                <a:lnTo>
                  <a:pt x="1426" y="368"/>
                </a:lnTo>
                <a:lnTo>
                  <a:pt x="1422" y="331"/>
                </a:lnTo>
                <a:lnTo>
                  <a:pt x="1411" y="294"/>
                </a:lnTo>
                <a:lnTo>
                  <a:pt x="1394" y="259"/>
                </a:lnTo>
                <a:lnTo>
                  <a:pt x="1370" y="225"/>
                </a:lnTo>
                <a:lnTo>
                  <a:pt x="1340" y="193"/>
                </a:lnTo>
                <a:lnTo>
                  <a:pt x="1304" y="163"/>
                </a:lnTo>
                <a:lnTo>
                  <a:pt x="1263" y="133"/>
                </a:lnTo>
                <a:lnTo>
                  <a:pt x="1218" y="108"/>
                </a:lnTo>
                <a:lnTo>
                  <a:pt x="1167" y="84"/>
                </a:lnTo>
                <a:lnTo>
                  <a:pt x="1112" y="63"/>
                </a:lnTo>
                <a:lnTo>
                  <a:pt x="1052" y="45"/>
                </a:lnTo>
                <a:lnTo>
                  <a:pt x="990" y="29"/>
                </a:lnTo>
                <a:lnTo>
                  <a:pt x="925" y="17"/>
                </a:lnTo>
                <a:lnTo>
                  <a:pt x="857" y="7"/>
                </a:lnTo>
                <a:lnTo>
                  <a:pt x="786" y="2"/>
                </a:lnTo>
                <a:lnTo>
                  <a:pt x="713" y="0"/>
                </a:lnTo>
                <a:lnTo>
                  <a:pt x="640" y="2"/>
                </a:lnTo>
                <a:lnTo>
                  <a:pt x="570" y="7"/>
                </a:lnTo>
                <a:lnTo>
                  <a:pt x="501" y="17"/>
                </a:lnTo>
                <a:lnTo>
                  <a:pt x="436" y="29"/>
                </a:lnTo>
                <a:lnTo>
                  <a:pt x="374" y="45"/>
                </a:lnTo>
                <a:lnTo>
                  <a:pt x="314" y="63"/>
                </a:lnTo>
                <a:lnTo>
                  <a:pt x="259" y="84"/>
                </a:lnTo>
                <a:lnTo>
                  <a:pt x="209" y="108"/>
                </a:lnTo>
                <a:lnTo>
                  <a:pt x="163" y="133"/>
                </a:lnTo>
                <a:lnTo>
                  <a:pt x="122" y="163"/>
                </a:lnTo>
                <a:lnTo>
                  <a:pt x="87" y="193"/>
                </a:lnTo>
                <a:lnTo>
                  <a:pt x="56" y="225"/>
                </a:lnTo>
                <a:lnTo>
                  <a:pt x="32" y="259"/>
                </a:lnTo>
                <a:lnTo>
                  <a:pt x="15" y="294"/>
                </a:lnTo>
                <a:lnTo>
                  <a:pt x="4" y="331"/>
                </a:lnTo>
                <a:lnTo>
                  <a:pt x="0" y="368"/>
                </a:lnTo>
                <a:lnTo>
                  <a:pt x="4" y="406"/>
                </a:lnTo>
                <a:lnTo>
                  <a:pt x="15" y="443"/>
                </a:lnTo>
                <a:lnTo>
                  <a:pt x="32" y="478"/>
                </a:lnTo>
                <a:lnTo>
                  <a:pt x="56" y="512"/>
                </a:lnTo>
                <a:lnTo>
                  <a:pt x="87" y="545"/>
                </a:lnTo>
                <a:lnTo>
                  <a:pt x="122" y="575"/>
                </a:lnTo>
                <a:lnTo>
                  <a:pt x="163" y="603"/>
                </a:lnTo>
                <a:lnTo>
                  <a:pt x="209" y="629"/>
                </a:lnTo>
                <a:lnTo>
                  <a:pt x="259" y="653"/>
                </a:lnTo>
                <a:lnTo>
                  <a:pt x="314" y="674"/>
                </a:lnTo>
                <a:lnTo>
                  <a:pt x="374" y="693"/>
                </a:lnTo>
                <a:lnTo>
                  <a:pt x="436" y="708"/>
                </a:lnTo>
                <a:lnTo>
                  <a:pt x="501" y="720"/>
                </a:lnTo>
                <a:lnTo>
                  <a:pt x="570" y="730"/>
                </a:lnTo>
                <a:lnTo>
                  <a:pt x="640" y="735"/>
                </a:lnTo>
                <a:lnTo>
                  <a:pt x="713" y="737"/>
                </a:lnTo>
                <a:close/>
              </a:path>
            </a:pathLst>
          </a:custGeom>
          <a:solidFill>
            <a:srgbClr val="BCF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18" name="Freeform 18"/>
          <p:cNvSpPr>
            <a:spLocks/>
          </p:cNvSpPr>
          <p:nvPr/>
        </p:nvSpPr>
        <p:spPr bwMode="auto">
          <a:xfrm>
            <a:off x="5561013" y="2820988"/>
            <a:ext cx="2138362" cy="1104900"/>
          </a:xfrm>
          <a:custGeom>
            <a:avLst/>
            <a:gdLst/>
            <a:ahLst/>
            <a:cxnLst>
              <a:cxn ang="0">
                <a:pos x="742" y="695"/>
              </a:cxn>
              <a:cxn ang="0">
                <a:pos x="874" y="681"/>
              </a:cxn>
              <a:cxn ang="0">
                <a:pos x="994" y="654"/>
              </a:cxn>
              <a:cxn ang="0">
                <a:pos x="1101" y="617"/>
              </a:cxn>
              <a:cxn ang="0">
                <a:pos x="1194" y="570"/>
              </a:cxn>
              <a:cxn ang="0">
                <a:pos x="1265" y="514"/>
              </a:cxn>
              <a:cxn ang="0">
                <a:pos x="1317" y="452"/>
              </a:cxn>
              <a:cxn ang="0">
                <a:pos x="1343" y="384"/>
              </a:cxn>
              <a:cxn ang="0">
                <a:pos x="1343" y="313"/>
              </a:cxn>
              <a:cxn ang="0">
                <a:pos x="1317" y="245"/>
              </a:cxn>
              <a:cxn ang="0">
                <a:pos x="1265" y="183"/>
              </a:cxn>
              <a:cxn ang="0">
                <a:pos x="1194" y="127"/>
              </a:cxn>
              <a:cxn ang="0">
                <a:pos x="1101" y="79"/>
              </a:cxn>
              <a:cxn ang="0">
                <a:pos x="994" y="43"/>
              </a:cxn>
              <a:cxn ang="0">
                <a:pos x="874" y="16"/>
              </a:cxn>
              <a:cxn ang="0">
                <a:pos x="742" y="1"/>
              </a:cxn>
              <a:cxn ang="0">
                <a:pos x="605" y="1"/>
              </a:cxn>
              <a:cxn ang="0">
                <a:pos x="474" y="16"/>
              </a:cxn>
              <a:cxn ang="0">
                <a:pos x="353" y="43"/>
              </a:cxn>
              <a:cxn ang="0">
                <a:pos x="245" y="79"/>
              </a:cxn>
              <a:cxn ang="0">
                <a:pos x="154" y="127"/>
              </a:cxn>
              <a:cxn ang="0">
                <a:pos x="82" y="183"/>
              </a:cxn>
              <a:cxn ang="0">
                <a:pos x="31" y="245"/>
              </a:cxn>
              <a:cxn ang="0">
                <a:pos x="4" y="313"/>
              </a:cxn>
              <a:cxn ang="0">
                <a:pos x="4" y="384"/>
              </a:cxn>
              <a:cxn ang="0">
                <a:pos x="31" y="452"/>
              </a:cxn>
              <a:cxn ang="0">
                <a:pos x="82" y="514"/>
              </a:cxn>
              <a:cxn ang="0">
                <a:pos x="154" y="570"/>
              </a:cxn>
              <a:cxn ang="0">
                <a:pos x="245" y="617"/>
              </a:cxn>
              <a:cxn ang="0">
                <a:pos x="353" y="654"/>
              </a:cxn>
              <a:cxn ang="0">
                <a:pos x="474" y="681"/>
              </a:cxn>
              <a:cxn ang="0">
                <a:pos x="605" y="695"/>
              </a:cxn>
            </a:cxnLst>
            <a:rect l="0" t="0" r="r" b="b"/>
            <a:pathLst>
              <a:path w="1347" h="696">
                <a:moveTo>
                  <a:pt x="673" y="696"/>
                </a:moveTo>
                <a:lnTo>
                  <a:pt x="742" y="695"/>
                </a:lnTo>
                <a:lnTo>
                  <a:pt x="809" y="689"/>
                </a:lnTo>
                <a:lnTo>
                  <a:pt x="874" y="681"/>
                </a:lnTo>
                <a:lnTo>
                  <a:pt x="936" y="670"/>
                </a:lnTo>
                <a:lnTo>
                  <a:pt x="994" y="654"/>
                </a:lnTo>
                <a:lnTo>
                  <a:pt x="1050" y="637"/>
                </a:lnTo>
                <a:lnTo>
                  <a:pt x="1101" y="617"/>
                </a:lnTo>
                <a:lnTo>
                  <a:pt x="1150" y="594"/>
                </a:lnTo>
                <a:lnTo>
                  <a:pt x="1194" y="570"/>
                </a:lnTo>
                <a:lnTo>
                  <a:pt x="1231" y="543"/>
                </a:lnTo>
                <a:lnTo>
                  <a:pt x="1265" y="514"/>
                </a:lnTo>
                <a:lnTo>
                  <a:pt x="1293" y="483"/>
                </a:lnTo>
                <a:lnTo>
                  <a:pt x="1317" y="452"/>
                </a:lnTo>
                <a:lnTo>
                  <a:pt x="1334" y="419"/>
                </a:lnTo>
                <a:lnTo>
                  <a:pt x="1343" y="384"/>
                </a:lnTo>
                <a:lnTo>
                  <a:pt x="1347" y="348"/>
                </a:lnTo>
                <a:lnTo>
                  <a:pt x="1343" y="313"/>
                </a:lnTo>
                <a:lnTo>
                  <a:pt x="1334" y="278"/>
                </a:lnTo>
                <a:lnTo>
                  <a:pt x="1317" y="245"/>
                </a:lnTo>
                <a:lnTo>
                  <a:pt x="1293" y="213"/>
                </a:lnTo>
                <a:lnTo>
                  <a:pt x="1265" y="183"/>
                </a:lnTo>
                <a:lnTo>
                  <a:pt x="1231" y="154"/>
                </a:lnTo>
                <a:lnTo>
                  <a:pt x="1194" y="127"/>
                </a:lnTo>
                <a:lnTo>
                  <a:pt x="1150" y="103"/>
                </a:lnTo>
                <a:lnTo>
                  <a:pt x="1101" y="79"/>
                </a:lnTo>
                <a:lnTo>
                  <a:pt x="1050" y="60"/>
                </a:lnTo>
                <a:lnTo>
                  <a:pt x="994" y="43"/>
                </a:lnTo>
                <a:lnTo>
                  <a:pt x="936" y="27"/>
                </a:lnTo>
                <a:lnTo>
                  <a:pt x="874" y="16"/>
                </a:lnTo>
                <a:lnTo>
                  <a:pt x="809" y="8"/>
                </a:lnTo>
                <a:lnTo>
                  <a:pt x="742" y="1"/>
                </a:lnTo>
                <a:lnTo>
                  <a:pt x="673" y="0"/>
                </a:lnTo>
                <a:lnTo>
                  <a:pt x="605" y="1"/>
                </a:lnTo>
                <a:lnTo>
                  <a:pt x="538" y="8"/>
                </a:lnTo>
                <a:lnTo>
                  <a:pt x="474" y="16"/>
                </a:lnTo>
                <a:lnTo>
                  <a:pt x="412" y="27"/>
                </a:lnTo>
                <a:lnTo>
                  <a:pt x="353" y="43"/>
                </a:lnTo>
                <a:lnTo>
                  <a:pt x="297" y="60"/>
                </a:lnTo>
                <a:lnTo>
                  <a:pt x="245" y="79"/>
                </a:lnTo>
                <a:lnTo>
                  <a:pt x="197" y="103"/>
                </a:lnTo>
                <a:lnTo>
                  <a:pt x="154" y="127"/>
                </a:lnTo>
                <a:lnTo>
                  <a:pt x="116" y="154"/>
                </a:lnTo>
                <a:lnTo>
                  <a:pt x="82" y="183"/>
                </a:lnTo>
                <a:lnTo>
                  <a:pt x="54" y="213"/>
                </a:lnTo>
                <a:lnTo>
                  <a:pt x="31" y="245"/>
                </a:lnTo>
                <a:lnTo>
                  <a:pt x="14" y="278"/>
                </a:lnTo>
                <a:lnTo>
                  <a:pt x="4" y="313"/>
                </a:lnTo>
                <a:lnTo>
                  <a:pt x="0" y="348"/>
                </a:lnTo>
                <a:lnTo>
                  <a:pt x="4" y="384"/>
                </a:lnTo>
                <a:lnTo>
                  <a:pt x="14" y="419"/>
                </a:lnTo>
                <a:lnTo>
                  <a:pt x="31" y="452"/>
                </a:lnTo>
                <a:lnTo>
                  <a:pt x="54" y="483"/>
                </a:lnTo>
                <a:lnTo>
                  <a:pt x="82" y="514"/>
                </a:lnTo>
                <a:lnTo>
                  <a:pt x="116" y="543"/>
                </a:lnTo>
                <a:lnTo>
                  <a:pt x="154" y="570"/>
                </a:lnTo>
                <a:lnTo>
                  <a:pt x="197" y="594"/>
                </a:lnTo>
                <a:lnTo>
                  <a:pt x="245" y="617"/>
                </a:lnTo>
                <a:lnTo>
                  <a:pt x="297" y="637"/>
                </a:lnTo>
                <a:lnTo>
                  <a:pt x="353" y="654"/>
                </a:lnTo>
                <a:lnTo>
                  <a:pt x="412" y="670"/>
                </a:lnTo>
                <a:lnTo>
                  <a:pt x="474" y="681"/>
                </a:lnTo>
                <a:lnTo>
                  <a:pt x="538" y="689"/>
                </a:lnTo>
                <a:lnTo>
                  <a:pt x="605" y="695"/>
                </a:lnTo>
                <a:lnTo>
                  <a:pt x="673" y="696"/>
                </a:lnTo>
                <a:close/>
              </a:path>
            </a:pathLst>
          </a:custGeom>
          <a:solidFill>
            <a:srgbClr val="C9FC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19" name="Freeform 19"/>
          <p:cNvSpPr>
            <a:spLocks/>
          </p:cNvSpPr>
          <p:nvPr/>
        </p:nvSpPr>
        <p:spPr bwMode="auto">
          <a:xfrm>
            <a:off x="5626100" y="2854325"/>
            <a:ext cx="2009775" cy="1039813"/>
          </a:xfrm>
          <a:custGeom>
            <a:avLst/>
            <a:gdLst/>
            <a:ahLst/>
            <a:cxnLst>
              <a:cxn ang="0">
                <a:pos x="697" y="654"/>
              </a:cxn>
              <a:cxn ang="0">
                <a:pos x="821" y="640"/>
              </a:cxn>
              <a:cxn ang="0">
                <a:pos x="934" y="616"/>
              </a:cxn>
              <a:cxn ang="0">
                <a:pos x="1036" y="580"/>
              </a:cxn>
              <a:cxn ang="0">
                <a:pos x="1121" y="535"/>
              </a:cxn>
              <a:cxn ang="0">
                <a:pos x="1189" y="483"/>
              </a:cxn>
              <a:cxn ang="0">
                <a:pos x="1238" y="425"/>
              </a:cxn>
              <a:cxn ang="0">
                <a:pos x="1262" y="361"/>
              </a:cxn>
              <a:cxn ang="0">
                <a:pos x="1262" y="293"/>
              </a:cxn>
              <a:cxn ang="0">
                <a:pos x="1238" y="230"/>
              </a:cxn>
              <a:cxn ang="0">
                <a:pos x="1189" y="172"/>
              </a:cxn>
              <a:cxn ang="0">
                <a:pos x="1121" y="119"/>
              </a:cxn>
              <a:cxn ang="0">
                <a:pos x="1036" y="74"/>
              </a:cxn>
              <a:cxn ang="0">
                <a:pos x="934" y="39"/>
              </a:cxn>
              <a:cxn ang="0">
                <a:pos x="821" y="15"/>
              </a:cxn>
              <a:cxn ang="0">
                <a:pos x="697" y="1"/>
              </a:cxn>
              <a:cxn ang="0">
                <a:pos x="568" y="1"/>
              </a:cxn>
              <a:cxn ang="0">
                <a:pos x="444" y="15"/>
              </a:cxn>
              <a:cxn ang="0">
                <a:pos x="330" y="39"/>
              </a:cxn>
              <a:cxn ang="0">
                <a:pos x="229" y="74"/>
              </a:cxn>
              <a:cxn ang="0">
                <a:pos x="144" y="119"/>
              </a:cxn>
              <a:cxn ang="0">
                <a:pos x="76" y="172"/>
              </a:cxn>
              <a:cxn ang="0">
                <a:pos x="27" y="230"/>
              </a:cxn>
              <a:cxn ang="0">
                <a:pos x="3" y="293"/>
              </a:cxn>
              <a:cxn ang="0">
                <a:pos x="3" y="361"/>
              </a:cxn>
              <a:cxn ang="0">
                <a:pos x="27" y="425"/>
              </a:cxn>
              <a:cxn ang="0">
                <a:pos x="76" y="483"/>
              </a:cxn>
              <a:cxn ang="0">
                <a:pos x="144" y="535"/>
              </a:cxn>
              <a:cxn ang="0">
                <a:pos x="229" y="580"/>
              </a:cxn>
              <a:cxn ang="0">
                <a:pos x="330" y="616"/>
              </a:cxn>
              <a:cxn ang="0">
                <a:pos x="444" y="640"/>
              </a:cxn>
              <a:cxn ang="0">
                <a:pos x="568" y="654"/>
              </a:cxn>
            </a:cxnLst>
            <a:rect l="0" t="0" r="r" b="b"/>
            <a:pathLst>
              <a:path w="1266" h="655">
                <a:moveTo>
                  <a:pt x="632" y="655"/>
                </a:moveTo>
                <a:lnTo>
                  <a:pt x="697" y="654"/>
                </a:lnTo>
                <a:lnTo>
                  <a:pt x="760" y="649"/>
                </a:lnTo>
                <a:lnTo>
                  <a:pt x="821" y="640"/>
                </a:lnTo>
                <a:lnTo>
                  <a:pt x="879" y="629"/>
                </a:lnTo>
                <a:lnTo>
                  <a:pt x="934" y="616"/>
                </a:lnTo>
                <a:lnTo>
                  <a:pt x="986" y="599"/>
                </a:lnTo>
                <a:lnTo>
                  <a:pt x="1036" y="580"/>
                </a:lnTo>
                <a:lnTo>
                  <a:pt x="1081" y="559"/>
                </a:lnTo>
                <a:lnTo>
                  <a:pt x="1121" y="535"/>
                </a:lnTo>
                <a:lnTo>
                  <a:pt x="1158" y="511"/>
                </a:lnTo>
                <a:lnTo>
                  <a:pt x="1189" y="483"/>
                </a:lnTo>
                <a:lnTo>
                  <a:pt x="1216" y="455"/>
                </a:lnTo>
                <a:lnTo>
                  <a:pt x="1238" y="425"/>
                </a:lnTo>
                <a:lnTo>
                  <a:pt x="1252" y="393"/>
                </a:lnTo>
                <a:lnTo>
                  <a:pt x="1262" y="361"/>
                </a:lnTo>
                <a:lnTo>
                  <a:pt x="1266" y="327"/>
                </a:lnTo>
                <a:lnTo>
                  <a:pt x="1262" y="293"/>
                </a:lnTo>
                <a:lnTo>
                  <a:pt x="1252" y="262"/>
                </a:lnTo>
                <a:lnTo>
                  <a:pt x="1238" y="230"/>
                </a:lnTo>
                <a:lnTo>
                  <a:pt x="1216" y="200"/>
                </a:lnTo>
                <a:lnTo>
                  <a:pt x="1189" y="172"/>
                </a:lnTo>
                <a:lnTo>
                  <a:pt x="1158" y="144"/>
                </a:lnTo>
                <a:lnTo>
                  <a:pt x="1121" y="119"/>
                </a:lnTo>
                <a:lnTo>
                  <a:pt x="1081" y="96"/>
                </a:lnTo>
                <a:lnTo>
                  <a:pt x="1036" y="74"/>
                </a:lnTo>
                <a:lnTo>
                  <a:pt x="986" y="56"/>
                </a:lnTo>
                <a:lnTo>
                  <a:pt x="934" y="39"/>
                </a:lnTo>
                <a:lnTo>
                  <a:pt x="879" y="26"/>
                </a:lnTo>
                <a:lnTo>
                  <a:pt x="821" y="15"/>
                </a:lnTo>
                <a:lnTo>
                  <a:pt x="760" y="6"/>
                </a:lnTo>
                <a:lnTo>
                  <a:pt x="697" y="1"/>
                </a:lnTo>
                <a:lnTo>
                  <a:pt x="632" y="0"/>
                </a:lnTo>
                <a:lnTo>
                  <a:pt x="568" y="1"/>
                </a:lnTo>
                <a:lnTo>
                  <a:pt x="504" y="6"/>
                </a:lnTo>
                <a:lnTo>
                  <a:pt x="444" y="15"/>
                </a:lnTo>
                <a:lnTo>
                  <a:pt x="386" y="26"/>
                </a:lnTo>
                <a:lnTo>
                  <a:pt x="330" y="39"/>
                </a:lnTo>
                <a:lnTo>
                  <a:pt x="278" y="56"/>
                </a:lnTo>
                <a:lnTo>
                  <a:pt x="229" y="74"/>
                </a:lnTo>
                <a:lnTo>
                  <a:pt x="184" y="96"/>
                </a:lnTo>
                <a:lnTo>
                  <a:pt x="144" y="119"/>
                </a:lnTo>
                <a:lnTo>
                  <a:pt x="108" y="144"/>
                </a:lnTo>
                <a:lnTo>
                  <a:pt x="76" y="172"/>
                </a:lnTo>
                <a:lnTo>
                  <a:pt x="49" y="200"/>
                </a:lnTo>
                <a:lnTo>
                  <a:pt x="27" y="230"/>
                </a:lnTo>
                <a:lnTo>
                  <a:pt x="13" y="262"/>
                </a:lnTo>
                <a:lnTo>
                  <a:pt x="3" y="293"/>
                </a:lnTo>
                <a:lnTo>
                  <a:pt x="0" y="327"/>
                </a:lnTo>
                <a:lnTo>
                  <a:pt x="3" y="361"/>
                </a:lnTo>
                <a:lnTo>
                  <a:pt x="13" y="393"/>
                </a:lnTo>
                <a:lnTo>
                  <a:pt x="27" y="425"/>
                </a:lnTo>
                <a:lnTo>
                  <a:pt x="49" y="455"/>
                </a:lnTo>
                <a:lnTo>
                  <a:pt x="76" y="483"/>
                </a:lnTo>
                <a:lnTo>
                  <a:pt x="108" y="511"/>
                </a:lnTo>
                <a:lnTo>
                  <a:pt x="144" y="535"/>
                </a:lnTo>
                <a:lnTo>
                  <a:pt x="184" y="559"/>
                </a:lnTo>
                <a:lnTo>
                  <a:pt x="229" y="580"/>
                </a:lnTo>
                <a:lnTo>
                  <a:pt x="278" y="599"/>
                </a:lnTo>
                <a:lnTo>
                  <a:pt x="330" y="616"/>
                </a:lnTo>
                <a:lnTo>
                  <a:pt x="386" y="629"/>
                </a:lnTo>
                <a:lnTo>
                  <a:pt x="444" y="640"/>
                </a:lnTo>
                <a:lnTo>
                  <a:pt x="504" y="649"/>
                </a:lnTo>
                <a:lnTo>
                  <a:pt x="568" y="654"/>
                </a:lnTo>
                <a:lnTo>
                  <a:pt x="632" y="655"/>
                </a:lnTo>
                <a:close/>
              </a:path>
            </a:pathLst>
          </a:custGeom>
          <a:solidFill>
            <a:srgbClr val="D6FC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0" name="Freeform 20"/>
          <p:cNvSpPr>
            <a:spLocks/>
          </p:cNvSpPr>
          <p:nvPr/>
        </p:nvSpPr>
        <p:spPr bwMode="auto">
          <a:xfrm>
            <a:off x="4648200" y="2587625"/>
            <a:ext cx="3721100" cy="3054350"/>
          </a:xfrm>
          <a:custGeom>
            <a:avLst/>
            <a:gdLst/>
            <a:ahLst/>
            <a:cxnLst>
              <a:cxn ang="0">
                <a:pos x="438" y="854"/>
              </a:cxn>
              <a:cxn ang="0">
                <a:pos x="423" y="763"/>
              </a:cxn>
              <a:cxn ang="0">
                <a:pos x="434" y="602"/>
              </a:cxn>
              <a:cxn ang="0">
                <a:pos x="388" y="646"/>
              </a:cxn>
              <a:cxn ang="0">
                <a:pos x="394" y="812"/>
              </a:cxn>
              <a:cxn ang="0">
                <a:pos x="297" y="655"/>
              </a:cxn>
              <a:cxn ang="0">
                <a:pos x="813" y="598"/>
              </a:cxn>
              <a:cxn ang="0">
                <a:pos x="858" y="705"/>
              </a:cxn>
              <a:cxn ang="0">
                <a:pos x="719" y="621"/>
              </a:cxn>
              <a:cxn ang="0">
                <a:pos x="678" y="582"/>
              </a:cxn>
              <a:cxn ang="0">
                <a:pos x="698" y="691"/>
              </a:cxn>
              <a:cxn ang="0">
                <a:pos x="664" y="789"/>
              </a:cxn>
              <a:cxn ang="0">
                <a:pos x="754" y="826"/>
              </a:cxn>
              <a:cxn ang="0">
                <a:pos x="898" y="778"/>
              </a:cxn>
              <a:cxn ang="0">
                <a:pos x="841" y="993"/>
              </a:cxn>
              <a:cxn ang="0">
                <a:pos x="842" y="1174"/>
              </a:cxn>
              <a:cxn ang="0">
                <a:pos x="994" y="972"/>
              </a:cxn>
              <a:cxn ang="0">
                <a:pos x="946" y="768"/>
              </a:cxn>
              <a:cxn ang="0">
                <a:pos x="990" y="616"/>
              </a:cxn>
              <a:cxn ang="0">
                <a:pos x="1091" y="581"/>
              </a:cxn>
              <a:cxn ang="0">
                <a:pos x="899" y="577"/>
              </a:cxn>
              <a:cxn ang="0">
                <a:pos x="1375" y="641"/>
              </a:cxn>
              <a:cxn ang="0">
                <a:pos x="1477" y="599"/>
              </a:cxn>
              <a:cxn ang="0">
                <a:pos x="1549" y="856"/>
              </a:cxn>
              <a:cxn ang="0">
                <a:pos x="1502" y="1017"/>
              </a:cxn>
              <a:cxn ang="0">
                <a:pos x="1641" y="1061"/>
              </a:cxn>
              <a:cxn ang="0">
                <a:pos x="1579" y="818"/>
              </a:cxn>
              <a:cxn ang="0">
                <a:pos x="1731" y="829"/>
              </a:cxn>
              <a:cxn ang="0">
                <a:pos x="1809" y="826"/>
              </a:cxn>
              <a:cxn ang="0">
                <a:pos x="1784" y="717"/>
              </a:cxn>
              <a:cxn ang="0">
                <a:pos x="1753" y="621"/>
              </a:cxn>
              <a:cxn ang="0">
                <a:pos x="1617" y="665"/>
              </a:cxn>
              <a:cxn ang="0">
                <a:pos x="1583" y="577"/>
              </a:cxn>
              <a:cxn ang="0">
                <a:pos x="2231" y="644"/>
              </a:cxn>
              <a:cxn ang="0">
                <a:pos x="2113" y="710"/>
              </a:cxn>
              <a:cxn ang="0">
                <a:pos x="2058" y="717"/>
              </a:cxn>
              <a:cxn ang="0">
                <a:pos x="2040" y="843"/>
              </a:cxn>
              <a:cxn ang="0">
                <a:pos x="2169" y="839"/>
              </a:cxn>
              <a:cxn ang="0">
                <a:pos x="2275" y="725"/>
              </a:cxn>
              <a:cxn ang="0">
                <a:pos x="2292" y="949"/>
              </a:cxn>
              <a:cxn ang="0">
                <a:pos x="2181" y="1190"/>
              </a:cxn>
              <a:cxn ang="0">
                <a:pos x="2227" y="1426"/>
              </a:cxn>
              <a:cxn ang="0">
                <a:pos x="2332" y="1807"/>
              </a:cxn>
              <a:cxn ang="0">
                <a:pos x="2180" y="1856"/>
              </a:cxn>
              <a:cxn ang="0">
                <a:pos x="2056" y="1902"/>
              </a:cxn>
              <a:cxn ang="0">
                <a:pos x="1755" y="1869"/>
              </a:cxn>
              <a:cxn ang="0">
                <a:pos x="1569" y="1880"/>
              </a:cxn>
              <a:cxn ang="0">
                <a:pos x="1306" y="1919"/>
              </a:cxn>
              <a:cxn ang="0">
                <a:pos x="931" y="1896"/>
              </a:cxn>
              <a:cxn ang="0">
                <a:pos x="747" y="1856"/>
              </a:cxn>
              <a:cxn ang="0">
                <a:pos x="502" y="1862"/>
              </a:cxn>
              <a:cxn ang="0">
                <a:pos x="282" y="1880"/>
              </a:cxn>
              <a:cxn ang="0">
                <a:pos x="111" y="1835"/>
              </a:cxn>
              <a:cxn ang="0">
                <a:pos x="30" y="1768"/>
              </a:cxn>
              <a:cxn ang="0">
                <a:pos x="83" y="1513"/>
              </a:cxn>
              <a:cxn ang="0">
                <a:pos x="270" y="1177"/>
              </a:cxn>
              <a:cxn ang="0">
                <a:pos x="232" y="920"/>
              </a:cxn>
            </a:cxnLst>
            <a:rect l="0" t="0" r="r" b="b"/>
            <a:pathLst>
              <a:path w="2344" h="1924">
                <a:moveTo>
                  <a:pt x="394" y="812"/>
                </a:moveTo>
                <a:lnTo>
                  <a:pt x="392" y="818"/>
                </a:lnTo>
                <a:lnTo>
                  <a:pt x="390" y="825"/>
                </a:lnTo>
                <a:lnTo>
                  <a:pt x="388" y="831"/>
                </a:lnTo>
                <a:lnTo>
                  <a:pt x="386" y="837"/>
                </a:lnTo>
                <a:lnTo>
                  <a:pt x="395" y="840"/>
                </a:lnTo>
                <a:lnTo>
                  <a:pt x="406" y="843"/>
                </a:lnTo>
                <a:lnTo>
                  <a:pt x="416" y="848"/>
                </a:lnTo>
                <a:lnTo>
                  <a:pt x="427" y="852"/>
                </a:lnTo>
                <a:lnTo>
                  <a:pt x="438" y="854"/>
                </a:lnTo>
                <a:lnTo>
                  <a:pt x="449" y="856"/>
                </a:lnTo>
                <a:lnTo>
                  <a:pt x="459" y="853"/>
                </a:lnTo>
                <a:lnTo>
                  <a:pt x="470" y="847"/>
                </a:lnTo>
                <a:lnTo>
                  <a:pt x="459" y="837"/>
                </a:lnTo>
                <a:lnTo>
                  <a:pt x="450" y="826"/>
                </a:lnTo>
                <a:lnTo>
                  <a:pt x="445" y="814"/>
                </a:lnTo>
                <a:lnTo>
                  <a:pt x="440" y="802"/>
                </a:lnTo>
                <a:lnTo>
                  <a:pt x="437" y="789"/>
                </a:lnTo>
                <a:lnTo>
                  <a:pt x="431" y="776"/>
                </a:lnTo>
                <a:lnTo>
                  <a:pt x="423" y="763"/>
                </a:lnTo>
                <a:lnTo>
                  <a:pt x="412" y="751"/>
                </a:lnTo>
                <a:lnTo>
                  <a:pt x="408" y="740"/>
                </a:lnTo>
                <a:lnTo>
                  <a:pt x="408" y="727"/>
                </a:lnTo>
                <a:lnTo>
                  <a:pt x="409" y="712"/>
                </a:lnTo>
                <a:lnTo>
                  <a:pt x="411" y="700"/>
                </a:lnTo>
                <a:lnTo>
                  <a:pt x="423" y="682"/>
                </a:lnTo>
                <a:lnTo>
                  <a:pt x="423" y="658"/>
                </a:lnTo>
                <a:lnTo>
                  <a:pt x="420" y="635"/>
                </a:lnTo>
                <a:lnTo>
                  <a:pt x="426" y="612"/>
                </a:lnTo>
                <a:lnTo>
                  <a:pt x="434" y="602"/>
                </a:lnTo>
                <a:lnTo>
                  <a:pt x="445" y="594"/>
                </a:lnTo>
                <a:lnTo>
                  <a:pt x="453" y="585"/>
                </a:lnTo>
                <a:lnTo>
                  <a:pt x="451" y="573"/>
                </a:lnTo>
                <a:lnTo>
                  <a:pt x="414" y="572"/>
                </a:lnTo>
                <a:lnTo>
                  <a:pt x="398" y="581"/>
                </a:lnTo>
                <a:lnTo>
                  <a:pt x="388" y="590"/>
                </a:lnTo>
                <a:lnTo>
                  <a:pt x="384" y="602"/>
                </a:lnTo>
                <a:lnTo>
                  <a:pt x="384" y="616"/>
                </a:lnTo>
                <a:lnTo>
                  <a:pt x="387" y="630"/>
                </a:lnTo>
                <a:lnTo>
                  <a:pt x="388" y="646"/>
                </a:lnTo>
                <a:lnTo>
                  <a:pt x="389" y="661"/>
                </a:lnTo>
                <a:lnTo>
                  <a:pt x="387" y="675"/>
                </a:lnTo>
                <a:lnTo>
                  <a:pt x="390" y="677"/>
                </a:lnTo>
                <a:lnTo>
                  <a:pt x="394" y="678"/>
                </a:lnTo>
                <a:lnTo>
                  <a:pt x="398" y="678"/>
                </a:lnTo>
                <a:lnTo>
                  <a:pt x="401" y="680"/>
                </a:lnTo>
                <a:lnTo>
                  <a:pt x="400" y="708"/>
                </a:lnTo>
                <a:lnTo>
                  <a:pt x="399" y="742"/>
                </a:lnTo>
                <a:lnTo>
                  <a:pt x="398" y="779"/>
                </a:lnTo>
                <a:lnTo>
                  <a:pt x="394" y="812"/>
                </a:lnTo>
                <a:lnTo>
                  <a:pt x="241" y="808"/>
                </a:lnTo>
                <a:lnTo>
                  <a:pt x="248" y="791"/>
                </a:lnTo>
                <a:lnTo>
                  <a:pt x="255" y="772"/>
                </a:lnTo>
                <a:lnTo>
                  <a:pt x="263" y="752"/>
                </a:lnTo>
                <a:lnTo>
                  <a:pt x="270" y="733"/>
                </a:lnTo>
                <a:lnTo>
                  <a:pt x="277" y="712"/>
                </a:lnTo>
                <a:lnTo>
                  <a:pt x="285" y="693"/>
                </a:lnTo>
                <a:lnTo>
                  <a:pt x="291" y="673"/>
                </a:lnTo>
                <a:lnTo>
                  <a:pt x="296" y="655"/>
                </a:lnTo>
                <a:lnTo>
                  <a:pt x="297" y="655"/>
                </a:lnTo>
                <a:lnTo>
                  <a:pt x="299" y="654"/>
                </a:lnTo>
                <a:lnTo>
                  <a:pt x="300" y="651"/>
                </a:lnTo>
                <a:lnTo>
                  <a:pt x="302" y="650"/>
                </a:lnTo>
                <a:lnTo>
                  <a:pt x="285" y="572"/>
                </a:lnTo>
                <a:lnTo>
                  <a:pt x="229" y="572"/>
                </a:lnTo>
                <a:lnTo>
                  <a:pt x="229" y="0"/>
                </a:lnTo>
                <a:lnTo>
                  <a:pt x="870" y="0"/>
                </a:lnTo>
                <a:lnTo>
                  <a:pt x="871" y="579"/>
                </a:lnTo>
                <a:lnTo>
                  <a:pt x="821" y="579"/>
                </a:lnTo>
                <a:lnTo>
                  <a:pt x="813" y="598"/>
                </a:lnTo>
                <a:lnTo>
                  <a:pt x="811" y="615"/>
                </a:lnTo>
                <a:lnTo>
                  <a:pt x="815" y="630"/>
                </a:lnTo>
                <a:lnTo>
                  <a:pt x="822" y="646"/>
                </a:lnTo>
                <a:lnTo>
                  <a:pt x="826" y="652"/>
                </a:lnTo>
                <a:lnTo>
                  <a:pt x="832" y="661"/>
                </a:lnTo>
                <a:lnTo>
                  <a:pt x="837" y="669"/>
                </a:lnTo>
                <a:lnTo>
                  <a:pt x="843" y="678"/>
                </a:lnTo>
                <a:lnTo>
                  <a:pt x="848" y="688"/>
                </a:lnTo>
                <a:lnTo>
                  <a:pt x="853" y="696"/>
                </a:lnTo>
                <a:lnTo>
                  <a:pt x="858" y="705"/>
                </a:lnTo>
                <a:lnTo>
                  <a:pt x="860" y="711"/>
                </a:lnTo>
                <a:lnTo>
                  <a:pt x="749" y="774"/>
                </a:lnTo>
                <a:lnTo>
                  <a:pt x="742" y="751"/>
                </a:lnTo>
                <a:lnTo>
                  <a:pt x="732" y="722"/>
                </a:lnTo>
                <a:lnTo>
                  <a:pt x="725" y="695"/>
                </a:lnTo>
                <a:lnTo>
                  <a:pt x="720" y="675"/>
                </a:lnTo>
                <a:lnTo>
                  <a:pt x="735" y="669"/>
                </a:lnTo>
                <a:lnTo>
                  <a:pt x="726" y="655"/>
                </a:lnTo>
                <a:lnTo>
                  <a:pt x="721" y="638"/>
                </a:lnTo>
                <a:lnTo>
                  <a:pt x="719" y="621"/>
                </a:lnTo>
                <a:lnTo>
                  <a:pt x="718" y="604"/>
                </a:lnTo>
                <a:lnTo>
                  <a:pt x="713" y="600"/>
                </a:lnTo>
                <a:lnTo>
                  <a:pt x="708" y="596"/>
                </a:lnTo>
                <a:lnTo>
                  <a:pt x="703" y="591"/>
                </a:lnTo>
                <a:lnTo>
                  <a:pt x="698" y="588"/>
                </a:lnTo>
                <a:lnTo>
                  <a:pt x="693" y="583"/>
                </a:lnTo>
                <a:lnTo>
                  <a:pt x="687" y="579"/>
                </a:lnTo>
                <a:lnTo>
                  <a:pt x="681" y="577"/>
                </a:lnTo>
                <a:lnTo>
                  <a:pt x="675" y="576"/>
                </a:lnTo>
                <a:lnTo>
                  <a:pt x="678" y="582"/>
                </a:lnTo>
                <a:lnTo>
                  <a:pt x="680" y="589"/>
                </a:lnTo>
                <a:lnTo>
                  <a:pt x="680" y="596"/>
                </a:lnTo>
                <a:lnTo>
                  <a:pt x="680" y="605"/>
                </a:lnTo>
                <a:lnTo>
                  <a:pt x="676" y="622"/>
                </a:lnTo>
                <a:lnTo>
                  <a:pt x="680" y="640"/>
                </a:lnTo>
                <a:lnTo>
                  <a:pt x="685" y="657"/>
                </a:lnTo>
                <a:lnTo>
                  <a:pt x="681" y="675"/>
                </a:lnTo>
                <a:lnTo>
                  <a:pt x="687" y="680"/>
                </a:lnTo>
                <a:lnTo>
                  <a:pt x="693" y="685"/>
                </a:lnTo>
                <a:lnTo>
                  <a:pt x="698" y="691"/>
                </a:lnTo>
                <a:lnTo>
                  <a:pt x="699" y="697"/>
                </a:lnTo>
                <a:lnTo>
                  <a:pt x="702" y="710"/>
                </a:lnTo>
                <a:lnTo>
                  <a:pt x="702" y="720"/>
                </a:lnTo>
                <a:lnTo>
                  <a:pt x="699" y="730"/>
                </a:lnTo>
                <a:lnTo>
                  <a:pt x="695" y="740"/>
                </a:lnTo>
                <a:lnTo>
                  <a:pt x="690" y="750"/>
                </a:lnTo>
                <a:lnTo>
                  <a:pt x="682" y="758"/>
                </a:lnTo>
                <a:lnTo>
                  <a:pt x="675" y="767"/>
                </a:lnTo>
                <a:lnTo>
                  <a:pt x="668" y="775"/>
                </a:lnTo>
                <a:lnTo>
                  <a:pt x="664" y="789"/>
                </a:lnTo>
                <a:lnTo>
                  <a:pt x="659" y="801"/>
                </a:lnTo>
                <a:lnTo>
                  <a:pt x="653" y="813"/>
                </a:lnTo>
                <a:lnTo>
                  <a:pt x="650" y="823"/>
                </a:lnTo>
                <a:lnTo>
                  <a:pt x="664" y="830"/>
                </a:lnTo>
                <a:lnTo>
                  <a:pt x="679" y="834"/>
                </a:lnTo>
                <a:lnTo>
                  <a:pt x="693" y="835"/>
                </a:lnTo>
                <a:lnTo>
                  <a:pt x="709" y="835"/>
                </a:lnTo>
                <a:lnTo>
                  <a:pt x="725" y="832"/>
                </a:lnTo>
                <a:lnTo>
                  <a:pt x="740" y="830"/>
                </a:lnTo>
                <a:lnTo>
                  <a:pt x="754" y="826"/>
                </a:lnTo>
                <a:lnTo>
                  <a:pt x="769" y="824"/>
                </a:lnTo>
                <a:lnTo>
                  <a:pt x="768" y="820"/>
                </a:lnTo>
                <a:lnTo>
                  <a:pt x="763" y="809"/>
                </a:lnTo>
                <a:lnTo>
                  <a:pt x="757" y="794"/>
                </a:lnTo>
                <a:lnTo>
                  <a:pt x="749" y="774"/>
                </a:lnTo>
                <a:lnTo>
                  <a:pt x="860" y="711"/>
                </a:lnTo>
                <a:lnTo>
                  <a:pt x="870" y="728"/>
                </a:lnTo>
                <a:lnTo>
                  <a:pt x="879" y="744"/>
                </a:lnTo>
                <a:lnTo>
                  <a:pt x="888" y="761"/>
                </a:lnTo>
                <a:lnTo>
                  <a:pt x="898" y="778"/>
                </a:lnTo>
                <a:lnTo>
                  <a:pt x="905" y="795"/>
                </a:lnTo>
                <a:lnTo>
                  <a:pt x="914" y="813"/>
                </a:lnTo>
                <a:lnTo>
                  <a:pt x="921" y="830"/>
                </a:lnTo>
                <a:lnTo>
                  <a:pt x="927" y="848"/>
                </a:lnTo>
                <a:lnTo>
                  <a:pt x="922" y="870"/>
                </a:lnTo>
                <a:lnTo>
                  <a:pt x="911" y="895"/>
                </a:lnTo>
                <a:lnTo>
                  <a:pt x="895" y="921"/>
                </a:lnTo>
                <a:lnTo>
                  <a:pt x="877" y="948"/>
                </a:lnTo>
                <a:lnTo>
                  <a:pt x="858" y="972"/>
                </a:lnTo>
                <a:lnTo>
                  <a:pt x="841" y="993"/>
                </a:lnTo>
                <a:lnTo>
                  <a:pt x="826" y="1009"/>
                </a:lnTo>
                <a:lnTo>
                  <a:pt x="817" y="1017"/>
                </a:lnTo>
                <a:lnTo>
                  <a:pt x="815" y="1022"/>
                </a:lnTo>
                <a:lnTo>
                  <a:pt x="815" y="1030"/>
                </a:lnTo>
                <a:lnTo>
                  <a:pt x="816" y="1036"/>
                </a:lnTo>
                <a:lnTo>
                  <a:pt x="821" y="1043"/>
                </a:lnTo>
                <a:lnTo>
                  <a:pt x="832" y="1075"/>
                </a:lnTo>
                <a:lnTo>
                  <a:pt x="839" y="1106"/>
                </a:lnTo>
                <a:lnTo>
                  <a:pt x="842" y="1139"/>
                </a:lnTo>
                <a:lnTo>
                  <a:pt x="842" y="1174"/>
                </a:lnTo>
                <a:lnTo>
                  <a:pt x="963" y="1176"/>
                </a:lnTo>
                <a:lnTo>
                  <a:pt x="965" y="1150"/>
                </a:lnTo>
                <a:lnTo>
                  <a:pt x="966" y="1126"/>
                </a:lnTo>
                <a:lnTo>
                  <a:pt x="968" y="1100"/>
                </a:lnTo>
                <a:lnTo>
                  <a:pt x="972" y="1076"/>
                </a:lnTo>
                <a:lnTo>
                  <a:pt x="977" y="1053"/>
                </a:lnTo>
                <a:lnTo>
                  <a:pt x="984" y="1030"/>
                </a:lnTo>
                <a:lnTo>
                  <a:pt x="994" y="1008"/>
                </a:lnTo>
                <a:lnTo>
                  <a:pt x="1006" y="987"/>
                </a:lnTo>
                <a:lnTo>
                  <a:pt x="994" y="972"/>
                </a:lnTo>
                <a:lnTo>
                  <a:pt x="980" y="957"/>
                </a:lnTo>
                <a:lnTo>
                  <a:pt x="968" y="941"/>
                </a:lnTo>
                <a:lnTo>
                  <a:pt x="957" y="924"/>
                </a:lnTo>
                <a:lnTo>
                  <a:pt x="948" y="907"/>
                </a:lnTo>
                <a:lnTo>
                  <a:pt x="940" y="888"/>
                </a:lnTo>
                <a:lnTo>
                  <a:pt x="937" y="869"/>
                </a:lnTo>
                <a:lnTo>
                  <a:pt x="937" y="848"/>
                </a:lnTo>
                <a:lnTo>
                  <a:pt x="940" y="822"/>
                </a:lnTo>
                <a:lnTo>
                  <a:pt x="943" y="795"/>
                </a:lnTo>
                <a:lnTo>
                  <a:pt x="946" y="768"/>
                </a:lnTo>
                <a:lnTo>
                  <a:pt x="951" y="741"/>
                </a:lnTo>
                <a:lnTo>
                  <a:pt x="955" y="716"/>
                </a:lnTo>
                <a:lnTo>
                  <a:pt x="961" y="690"/>
                </a:lnTo>
                <a:lnTo>
                  <a:pt x="967" y="666"/>
                </a:lnTo>
                <a:lnTo>
                  <a:pt x="976" y="641"/>
                </a:lnTo>
                <a:lnTo>
                  <a:pt x="988" y="641"/>
                </a:lnTo>
                <a:lnTo>
                  <a:pt x="989" y="639"/>
                </a:lnTo>
                <a:lnTo>
                  <a:pt x="989" y="633"/>
                </a:lnTo>
                <a:lnTo>
                  <a:pt x="990" y="626"/>
                </a:lnTo>
                <a:lnTo>
                  <a:pt x="990" y="616"/>
                </a:lnTo>
                <a:lnTo>
                  <a:pt x="1090" y="613"/>
                </a:lnTo>
                <a:lnTo>
                  <a:pt x="1091" y="618"/>
                </a:lnTo>
                <a:lnTo>
                  <a:pt x="1091" y="622"/>
                </a:lnTo>
                <a:lnTo>
                  <a:pt x="1091" y="627"/>
                </a:lnTo>
                <a:lnTo>
                  <a:pt x="1090" y="632"/>
                </a:lnTo>
                <a:lnTo>
                  <a:pt x="1096" y="618"/>
                </a:lnTo>
                <a:lnTo>
                  <a:pt x="1105" y="605"/>
                </a:lnTo>
                <a:lnTo>
                  <a:pt x="1113" y="593"/>
                </a:lnTo>
                <a:lnTo>
                  <a:pt x="1123" y="581"/>
                </a:lnTo>
                <a:lnTo>
                  <a:pt x="1091" y="581"/>
                </a:lnTo>
                <a:lnTo>
                  <a:pt x="1090" y="588"/>
                </a:lnTo>
                <a:lnTo>
                  <a:pt x="1090" y="598"/>
                </a:lnTo>
                <a:lnTo>
                  <a:pt x="1090" y="607"/>
                </a:lnTo>
                <a:lnTo>
                  <a:pt x="1090" y="613"/>
                </a:lnTo>
                <a:lnTo>
                  <a:pt x="990" y="616"/>
                </a:lnTo>
                <a:lnTo>
                  <a:pt x="990" y="606"/>
                </a:lnTo>
                <a:lnTo>
                  <a:pt x="990" y="594"/>
                </a:lnTo>
                <a:lnTo>
                  <a:pt x="990" y="582"/>
                </a:lnTo>
                <a:lnTo>
                  <a:pt x="990" y="577"/>
                </a:lnTo>
                <a:lnTo>
                  <a:pt x="899" y="577"/>
                </a:lnTo>
                <a:lnTo>
                  <a:pt x="899" y="2"/>
                </a:lnTo>
                <a:lnTo>
                  <a:pt x="1540" y="2"/>
                </a:lnTo>
                <a:lnTo>
                  <a:pt x="1539" y="578"/>
                </a:lnTo>
                <a:lnTo>
                  <a:pt x="1483" y="578"/>
                </a:lnTo>
                <a:lnTo>
                  <a:pt x="1382" y="582"/>
                </a:lnTo>
                <a:lnTo>
                  <a:pt x="1344" y="582"/>
                </a:lnTo>
                <a:lnTo>
                  <a:pt x="1351" y="596"/>
                </a:lnTo>
                <a:lnTo>
                  <a:pt x="1360" y="611"/>
                </a:lnTo>
                <a:lnTo>
                  <a:pt x="1367" y="626"/>
                </a:lnTo>
                <a:lnTo>
                  <a:pt x="1375" y="641"/>
                </a:lnTo>
                <a:lnTo>
                  <a:pt x="1376" y="645"/>
                </a:lnTo>
                <a:lnTo>
                  <a:pt x="1379" y="646"/>
                </a:lnTo>
                <a:lnTo>
                  <a:pt x="1382" y="646"/>
                </a:lnTo>
                <a:lnTo>
                  <a:pt x="1386" y="644"/>
                </a:lnTo>
                <a:lnTo>
                  <a:pt x="1382" y="630"/>
                </a:lnTo>
                <a:lnTo>
                  <a:pt x="1379" y="613"/>
                </a:lnTo>
                <a:lnTo>
                  <a:pt x="1378" y="596"/>
                </a:lnTo>
                <a:lnTo>
                  <a:pt x="1382" y="582"/>
                </a:lnTo>
                <a:lnTo>
                  <a:pt x="1483" y="578"/>
                </a:lnTo>
                <a:lnTo>
                  <a:pt x="1477" y="599"/>
                </a:lnTo>
                <a:lnTo>
                  <a:pt x="1474" y="619"/>
                </a:lnTo>
                <a:lnTo>
                  <a:pt x="1478" y="640"/>
                </a:lnTo>
                <a:lnTo>
                  <a:pt x="1485" y="655"/>
                </a:lnTo>
                <a:lnTo>
                  <a:pt x="1489" y="668"/>
                </a:lnTo>
                <a:lnTo>
                  <a:pt x="1496" y="694"/>
                </a:lnTo>
                <a:lnTo>
                  <a:pt x="1507" y="728"/>
                </a:lnTo>
                <a:lnTo>
                  <a:pt x="1519" y="766"/>
                </a:lnTo>
                <a:lnTo>
                  <a:pt x="1530" y="802"/>
                </a:lnTo>
                <a:lnTo>
                  <a:pt x="1541" y="834"/>
                </a:lnTo>
                <a:lnTo>
                  <a:pt x="1549" y="856"/>
                </a:lnTo>
                <a:lnTo>
                  <a:pt x="1551" y="864"/>
                </a:lnTo>
                <a:lnTo>
                  <a:pt x="1555" y="884"/>
                </a:lnTo>
                <a:lnTo>
                  <a:pt x="1553" y="903"/>
                </a:lnTo>
                <a:lnTo>
                  <a:pt x="1547" y="921"/>
                </a:lnTo>
                <a:lnTo>
                  <a:pt x="1539" y="938"/>
                </a:lnTo>
                <a:lnTo>
                  <a:pt x="1528" y="954"/>
                </a:lnTo>
                <a:lnTo>
                  <a:pt x="1514" y="969"/>
                </a:lnTo>
                <a:lnTo>
                  <a:pt x="1502" y="983"/>
                </a:lnTo>
                <a:lnTo>
                  <a:pt x="1489" y="997"/>
                </a:lnTo>
                <a:lnTo>
                  <a:pt x="1502" y="1017"/>
                </a:lnTo>
                <a:lnTo>
                  <a:pt x="1512" y="1038"/>
                </a:lnTo>
                <a:lnTo>
                  <a:pt x="1521" y="1060"/>
                </a:lnTo>
                <a:lnTo>
                  <a:pt x="1527" y="1083"/>
                </a:lnTo>
                <a:lnTo>
                  <a:pt x="1530" y="1106"/>
                </a:lnTo>
                <a:lnTo>
                  <a:pt x="1533" y="1129"/>
                </a:lnTo>
                <a:lnTo>
                  <a:pt x="1534" y="1154"/>
                </a:lnTo>
                <a:lnTo>
                  <a:pt x="1534" y="1178"/>
                </a:lnTo>
                <a:lnTo>
                  <a:pt x="1630" y="1178"/>
                </a:lnTo>
                <a:lnTo>
                  <a:pt x="1632" y="1110"/>
                </a:lnTo>
                <a:lnTo>
                  <a:pt x="1641" y="1061"/>
                </a:lnTo>
                <a:lnTo>
                  <a:pt x="1651" y="1033"/>
                </a:lnTo>
                <a:lnTo>
                  <a:pt x="1654" y="1024"/>
                </a:lnTo>
                <a:lnTo>
                  <a:pt x="1637" y="1000"/>
                </a:lnTo>
                <a:lnTo>
                  <a:pt x="1620" y="977"/>
                </a:lnTo>
                <a:lnTo>
                  <a:pt x="1606" y="953"/>
                </a:lnTo>
                <a:lnTo>
                  <a:pt x="1592" y="929"/>
                </a:lnTo>
                <a:lnTo>
                  <a:pt x="1581" y="903"/>
                </a:lnTo>
                <a:lnTo>
                  <a:pt x="1575" y="876"/>
                </a:lnTo>
                <a:lnTo>
                  <a:pt x="1574" y="848"/>
                </a:lnTo>
                <a:lnTo>
                  <a:pt x="1579" y="818"/>
                </a:lnTo>
                <a:lnTo>
                  <a:pt x="1583" y="803"/>
                </a:lnTo>
                <a:lnTo>
                  <a:pt x="1586" y="789"/>
                </a:lnTo>
                <a:lnTo>
                  <a:pt x="1589" y="774"/>
                </a:lnTo>
                <a:lnTo>
                  <a:pt x="1592" y="759"/>
                </a:lnTo>
                <a:lnTo>
                  <a:pt x="1737" y="764"/>
                </a:lnTo>
                <a:lnTo>
                  <a:pt x="1733" y="779"/>
                </a:lnTo>
                <a:lnTo>
                  <a:pt x="1730" y="792"/>
                </a:lnTo>
                <a:lnTo>
                  <a:pt x="1726" y="807"/>
                </a:lnTo>
                <a:lnTo>
                  <a:pt x="1722" y="820"/>
                </a:lnTo>
                <a:lnTo>
                  <a:pt x="1731" y="829"/>
                </a:lnTo>
                <a:lnTo>
                  <a:pt x="1741" y="836"/>
                </a:lnTo>
                <a:lnTo>
                  <a:pt x="1753" y="845"/>
                </a:lnTo>
                <a:lnTo>
                  <a:pt x="1765" y="851"/>
                </a:lnTo>
                <a:lnTo>
                  <a:pt x="1777" y="857"/>
                </a:lnTo>
                <a:lnTo>
                  <a:pt x="1791" y="860"/>
                </a:lnTo>
                <a:lnTo>
                  <a:pt x="1805" y="863"/>
                </a:lnTo>
                <a:lnTo>
                  <a:pt x="1819" y="862"/>
                </a:lnTo>
                <a:lnTo>
                  <a:pt x="1814" y="849"/>
                </a:lnTo>
                <a:lnTo>
                  <a:pt x="1811" y="837"/>
                </a:lnTo>
                <a:lnTo>
                  <a:pt x="1809" y="826"/>
                </a:lnTo>
                <a:lnTo>
                  <a:pt x="1806" y="814"/>
                </a:lnTo>
                <a:lnTo>
                  <a:pt x="1802" y="812"/>
                </a:lnTo>
                <a:lnTo>
                  <a:pt x="1797" y="809"/>
                </a:lnTo>
                <a:lnTo>
                  <a:pt x="1791" y="806"/>
                </a:lnTo>
                <a:lnTo>
                  <a:pt x="1786" y="801"/>
                </a:lnTo>
                <a:lnTo>
                  <a:pt x="1775" y="785"/>
                </a:lnTo>
                <a:lnTo>
                  <a:pt x="1770" y="766"/>
                </a:lnTo>
                <a:lnTo>
                  <a:pt x="1770" y="746"/>
                </a:lnTo>
                <a:lnTo>
                  <a:pt x="1775" y="727"/>
                </a:lnTo>
                <a:lnTo>
                  <a:pt x="1784" y="717"/>
                </a:lnTo>
                <a:lnTo>
                  <a:pt x="1786" y="706"/>
                </a:lnTo>
                <a:lnTo>
                  <a:pt x="1783" y="695"/>
                </a:lnTo>
                <a:lnTo>
                  <a:pt x="1781" y="682"/>
                </a:lnTo>
                <a:lnTo>
                  <a:pt x="1778" y="655"/>
                </a:lnTo>
                <a:lnTo>
                  <a:pt x="1783" y="628"/>
                </a:lnTo>
                <a:lnTo>
                  <a:pt x="1791" y="602"/>
                </a:lnTo>
                <a:lnTo>
                  <a:pt x="1797" y="578"/>
                </a:lnTo>
                <a:lnTo>
                  <a:pt x="1761" y="579"/>
                </a:lnTo>
                <a:lnTo>
                  <a:pt x="1759" y="599"/>
                </a:lnTo>
                <a:lnTo>
                  <a:pt x="1753" y="621"/>
                </a:lnTo>
                <a:lnTo>
                  <a:pt x="1749" y="640"/>
                </a:lnTo>
                <a:lnTo>
                  <a:pt x="1759" y="654"/>
                </a:lnTo>
                <a:lnTo>
                  <a:pt x="1755" y="678"/>
                </a:lnTo>
                <a:lnTo>
                  <a:pt x="1749" y="708"/>
                </a:lnTo>
                <a:lnTo>
                  <a:pt x="1742" y="740"/>
                </a:lnTo>
                <a:lnTo>
                  <a:pt x="1737" y="764"/>
                </a:lnTo>
                <a:lnTo>
                  <a:pt x="1592" y="759"/>
                </a:lnTo>
                <a:lnTo>
                  <a:pt x="1598" y="733"/>
                </a:lnTo>
                <a:lnTo>
                  <a:pt x="1607" y="699"/>
                </a:lnTo>
                <a:lnTo>
                  <a:pt x="1617" y="665"/>
                </a:lnTo>
                <a:lnTo>
                  <a:pt x="1625" y="638"/>
                </a:lnTo>
                <a:lnTo>
                  <a:pt x="1630" y="632"/>
                </a:lnTo>
                <a:lnTo>
                  <a:pt x="1636" y="627"/>
                </a:lnTo>
                <a:lnTo>
                  <a:pt x="1642" y="623"/>
                </a:lnTo>
                <a:lnTo>
                  <a:pt x="1649" y="622"/>
                </a:lnTo>
                <a:lnTo>
                  <a:pt x="1652" y="612"/>
                </a:lnTo>
                <a:lnTo>
                  <a:pt x="1653" y="600"/>
                </a:lnTo>
                <a:lnTo>
                  <a:pt x="1654" y="588"/>
                </a:lnTo>
                <a:lnTo>
                  <a:pt x="1654" y="577"/>
                </a:lnTo>
                <a:lnTo>
                  <a:pt x="1583" y="577"/>
                </a:lnTo>
                <a:lnTo>
                  <a:pt x="1584" y="0"/>
                </a:lnTo>
                <a:lnTo>
                  <a:pt x="2277" y="0"/>
                </a:lnTo>
                <a:lnTo>
                  <a:pt x="2277" y="579"/>
                </a:lnTo>
                <a:lnTo>
                  <a:pt x="2211" y="579"/>
                </a:lnTo>
                <a:lnTo>
                  <a:pt x="2210" y="589"/>
                </a:lnTo>
                <a:lnTo>
                  <a:pt x="2210" y="600"/>
                </a:lnTo>
                <a:lnTo>
                  <a:pt x="2210" y="612"/>
                </a:lnTo>
                <a:lnTo>
                  <a:pt x="2208" y="623"/>
                </a:lnTo>
                <a:lnTo>
                  <a:pt x="2226" y="637"/>
                </a:lnTo>
                <a:lnTo>
                  <a:pt x="2231" y="644"/>
                </a:lnTo>
                <a:lnTo>
                  <a:pt x="2236" y="652"/>
                </a:lnTo>
                <a:lnTo>
                  <a:pt x="2241" y="660"/>
                </a:lnTo>
                <a:lnTo>
                  <a:pt x="2246" y="668"/>
                </a:lnTo>
                <a:lnTo>
                  <a:pt x="2250" y="678"/>
                </a:lnTo>
                <a:lnTo>
                  <a:pt x="2255" y="686"/>
                </a:lnTo>
                <a:lnTo>
                  <a:pt x="2260" y="696"/>
                </a:lnTo>
                <a:lnTo>
                  <a:pt x="2265" y="705"/>
                </a:lnTo>
                <a:lnTo>
                  <a:pt x="2125" y="753"/>
                </a:lnTo>
                <a:lnTo>
                  <a:pt x="2119" y="731"/>
                </a:lnTo>
                <a:lnTo>
                  <a:pt x="2113" y="710"/>
                </a:lnTo>
                <a:lnTo>
                  <a:pt x="2106" y="688"/>
                </a:lnTo>
                <a:lnTo>
                  <a:pt x="2098" y="667"/>
                </a:lnTo>
                <a:lnTo>
                  <a:pt x="2115" y="655"/>
                </a:lnTo>
                <a:lnTo>
                  <a:pt x="2109" y="644"/>
                </a:lnTo>
                <a:lnTo>
                  <a:pt x="2101" y="577"/>
                </a:lnTo>
                <a:lnTo>
                  <a:pt x="2064" y="578"/>
                </a:lnTo>
                <a:lnTo>
                  <a:pt x="2070" y="613"/>
                </a:lnTo>
                <a:lnTo>
                  <a:pt x="2070" y="649"/>
                </a:lnTo>
                <a:lnTo>
                  <a:pt x="2067" y="684"/>
                </a:lnTo>
                <a:lnTo>
                  <a:pt x="2058" y="717"/>
                </a:lnTo>
                <a:lnTo>
                  <a:pt x="2070" y="728"/>
                </a:lnTo>
                <a:lnTo>
                  <a:pt x="2076" y="742"/>
                </a:lnTo>
                <a:lnTo>
                  <a:pt x="2080" y="758"/>
                </a:lnTo>
                <a:lnTo>
                  <a:pt x="2080" y="774"/>
                </a:lnTo>
                <a:lnTo>
                  <a:pt x="2076" y="787"/>
                </a:lnTo>
                <a:lnTo>
                  <a:pt x="2073" y="801"/>
                </a:lnTo>
                <a:lnTo>
                  <a:pt x="2067" y="813"/>
                </a:lnTo>
                <a:lnTo>
                  <a:pt x="2057" y="823"/>
                </a:lnTo>
                <a:lnTo>
                  <a:pt x="2045" y="830"/>
                </a:lnTo>
                <a:lnTo>
                  <a:pt x="2040" y="843"/>
                </a:lnTo>
                <a:lnTo>
                  <a:pt x="2036" y="858"/>
                </a:lnTo>
                <a:lnTo>
                  <a:pt x="2028" y="870"/>
                </a:lnTo>
                <a:lnTo>
                  <a:pt x="2047" y="876"/>
                </a:lnTo>
                <a:lnTo>
                  <a:pt x="2065" y="876"/>
                </a:lnTo>
                <a:lnTo>
                  <a:pt x="2083" y="874"/>
                </a:lnTo>
                <a:lnTo>
                  <a:pt x="2100" y="868"/>
                </a:lnTo>
                <a:lnTo>
                  <a:pt x="2117" y="860"/>
                </a:lnTo>
                <a:lnTo>
                  <a:pt x="2134" y="852"/>
                </a:lnTo>
                <a:lnTo>
                  <a:pt x="2151" y="845"/>
                </a:lnTo>
                <a:lnTo>
                  <a:pt x="2169" y="839"/>
                </a:lnTo>
                <a:lnTo>
                  <a:pt x="2162" y="830"/>
                </a:lnTo>
                <a:lnTo>
                  <a:pt x="2155" y="820"/>
                </a:lnTo>
                <a:lnTo>
                  <a:pt x="2149" y="809"/>
                </a:lnTo>
                <a:lnTo>
                  <a:pt x="2143" y="798"/>
                </a:lnTo>
                <a:lnTo>
                  <a:pt x="2138" y="786"/>
                </a:lnTo>
                <a:lnTo>
                  <a:pt x="2132" y="775"/>
                </a:lnTo>
                <a:lnTo>
                  <a:pt x="2129" y="763"/>
                </a:lnTo>
                <a:lnTo>
                  <a:pt x="2125" y="753"/>
                </a:lnTo>
                <a:lnTo>
                  <a:pt x="2265" y="705"/>
                </a:lnTo>
                <a:lnTo>
                  <a:pt x="2275" y="725"/>
                </a:lnTo>
                <a:lnTo>
                  <a:pt x="2283" y="747"/>
                </a:lnTo>
                <a:lnTo>
                  <a:pt x="2293" y="770"/>
                </a:lnTo>
                <a:lnTo>
                  <a:pt x="2300" y="792"/>
                </a:lnTo>
                <a:lnTo>
                  <a:pt x="2308" y="813"/>
                </a:lnTo>
                <a:lnTo>
                  <a:pt x="2314" y="832"/>
                </a:lnTo>
                <a:lnTo>
                  <a:pt x="2318" y="848"/>
                </a:lnTo>
                <a:lnTo>
                  <a:pt x="2321" y="860"/>
                </a:lnTo>
                <a:lnTo>
                  <a:pt x="2316" y="892"/>
                </a:lnTo>
                <a:lnTo>
                  <a:pt x="2306" y="921"/>
                </a:lnTo>
                <a:lnTo>
                  <a:pt x="2292" y="949"/>
                </a:lnTo>
                <a:lnTo>
                  <a:pt x="2272" y="976"/>
                </a:lnTo>
                <a:lnTo>
                  <a:pt x="2250" y="1002"/>
                </a:lnTo>
                <a:lnTo>
                  <a:pt x="2226" y="1025"/>
                </a:lnTo>
                <a:lnTo>
                  <a:pt x="2201" y="1047"/>
                </a:lnTo>
                <a:lnTo>
                  <a:pt x="2174" y="1066"/>
                </a:lnTo>
                <a:lnTo>
                  <a:pt x="2181" y="1088"/>
                </a:lnTo>
                <a:lnTo>
                  <a:pt x="2185" y="1121"/>
                </a:lnTo>
                <a:lnTo>
                  <a:pt x="2182" y="1156"/>
                </a:lnTo>
                <a:lnTo>
                  <a:pt x="2173" y="1184"/>
                </a:lnTo>
                <a:lnTo>
                  <a:pt x="2181" y="1190"/>
                </a:lnTo>
                <a:lnTo>
                  <a:pt x="2186" y="1200"/>
                </a:lnTo>
                <a:lnTo>
                  <a:pt x="2190" y="1211"/>
                </a:lnTo>
                <a:lnTo>
                  <a:pt x="2191" y="1223"/>
                </a:lnTo>
                <a:lnTo>
                  <a:pt x="2192" y="1229"/>
                </a:lnTo>
                <a:lnTo>
                  <a:pt x="2194" y="1246"/>
                </a:lnTo>
                <a:lnTo>
                  <a:pt x="2198" y="1273"/>
                </a:lnTo>
                <a:lnTo>
                  <a:pt x="2204" y="1306"/>
                </a:lnTo>
                <a:lnTo>
                  <a:pt x="2210" y="1345"/>
                </a:lnTo>
                <a:lnTo>
                  <a:pt x="2219" y="1385"/>
                </a:lnTo>
                <a:lnTo>
                  <a:pt x="2227" y="1426"/>
                </a:lnTo>
                <a:lnTo>
                  <a:pt x="2237" y="1465"/>
                </a:lnTo>
                <a:lnTo>
                  <a:pt x="2248" y="1504"/>
                </a:lnTo>
                <a:lnTo>
                  <a:pt x="2261" y="1544"/>
                </a:lnTo>
                <a:lnTo>
                  <a:pt x="2275" y="1587"/>
                </a:lnTo>
                <a:lnTo>
                  <a:pt x="2289" y="1630"/>
                </a:lnTo>
                <a:lnTo>
                  <a:pt x="2304" y="1673"/>
                </a:lnTo>
                <a:lnTo>
                  <a:pt x="2318" y="1716"/>
                </a:lnTo>
                <a:lnTo>
                  <a:pt x="2332" y="1757"/>
                </a:lnTo>
                <a:lnTo>
                  <a:pt x="2344" y="1796"/>
                </a:lnTo>
                <a:lnTo>
                  <a:pt x="2332" y="1807"/>
                </a:lnTo>
                <a:lnTo>
                  <a:pt x="2318" y="1816"/>
                </a:lnTo>
                <a:lnTo>
                  <a:pt x="2304" y="1823"/>
                </a:lnTo>
                <a:lnTo>
                  <a:pt x="2288" y="1829"/>
                </a:lnTo>
                <a:lnTo>
                  <a:pt x="2270" y="1833"/>
                </a:lnTo>
                <a:lnTo>
                  <a:pt x="2253" y="1835"/>
                </a:lnTo>
                <a:lnTo>
                  <a:pt x="2235" y="1835"/>
                </a:lnTo>
                <a:lnTo>
                  <a:pt x="2216" y="1833"/>
                </a:lnTo>
                <a:lnTo>
                  <a:pt x="2204" y="1841"/>
                </a:lnTo>
                <a:lnTo>
                  <a:pt x="2192" y="1849"/>
                </a:lnTo>
                <a:lnTo>
                  <a:pt x="2180" y="1856"/>
                </a:lnTo>
                <a:lnTo>
                  <a:pt x="2169" y="1863"/>
                </a:lnTo>
                <a:lnTo>
                  <a:pt x="2157" y="1871"/>
                </a:lnTo>
                <a:lnTo>
                  <a:pt x="2145" y="1877"/>
                </a:lnTo>
                <a:lnTo>
                  <a:pt x="2132" y="1883"/>
                </a:lnTo>
                <a:lnTo>
                  <a:pt x="2121" y="1888"/>
                </a:lnTo>
                <a:lnTo>
                  <a:pt x="2108" y="1891"/>
                </a:lnTo>
                <a:lnTo>
                  <a:pt x="2096" y="1895"/>
                </a:lnTo>
                <a:lnTo>
                  <a:pt x="2083" y="1899"/>
                </a:lnTo>
                <a:lnTo>
                  <a:pt x="2069" y="1901"/>
                </a:lnTo>
                <a:lnTo>
                  <a:pt x="2056" y="1902"/>
                </a:lnTo>
                <a:lnTo>
                  <a:pt x="2041" y="1902"/>
                </a:lnTo>
                <a:lnTo>
                  <a:pt x="2027" y="1901"/>
                </a:lnTo>
                <a:lnTo>
                  <a:pt x="2011" y="1900"/>
                </a:lnTo>
                <a:lnTo>
                  <a:pt x="1868" y="1884"/>
                </a:lnTo>
                <a:lnTo>
                  <a:pt x="1850" y="1882"/>
                </a:lnTo>
                <a:lnTo>
                  <a:pt x="1832" y="1878"/>
                </a:lnTo>
                <a:lnTo>
                  <a:pt x="1812" y="1875"/>
                </a:lnTo>
                <a:lnTo>
                  <a:pt x="1794" y="1873"/>
                </a:lnTo>
                <a:lnTo>
                  <a:pt x="1775" y="1871"/>
                </a:lnTo>
                <a:lnTo>
                  <a:pt x="1755" y="1869"/>
                </a:lnTo>
                <a:lnTo>
                  <a:pt x="1737" y="1868"/>
                </a:lnTo>
                <a:lnTo>
                  <a:pt x="1718" y="1867"/>
                </a:lnTo>
                <a:lnTo>
                  <a:pt x="1698" y="1866"/>
                </a:lnTo>
                <a:lnTo>
                  <a:pt x="1679" y="1866"/>
                </a:lnTo>
                <a:lnTo>
                  <a:pt x="1660" y="1867"/>
                </a:lnTo>
                <a:lnTo>
                  <a:pt x="1641" y="1868"/>
                </a:lnTo>
                <a:lnTo>
                  <a:pt x="1623" y="1869"/>
                </a:lnTo>
                <a:lnTo>
                  <a:pt x="1604" y="1873"/>
                </a:lnTo>
                <a:lnTo>
                  <a:pt x="1586" y="1875"/>
                </a:lnTo>
                <a:lnTo>
                  <a:pt x="1569" y="1880"/>
                </a:lnTo>
                <a:lnTo>
                  <a:pt x="1544" y="1885"/>
                </a:lnTo>
                <a:lnTo>
                  <a:pt x="1518" y="1890"/>
                </a:lnTo>
                <a:lnTo>
                  <a:pt x="1491" y="1895"/>
                </a:lnTo>
                <a:lnTo>
                  <a:pt x="1466" y="1900"/>
                </a:lnTo>
                <a:lnTo>
                  <a:pt x="1440" y="1903"/>
                </a:lnTo>
                <a:lnTo>
                  <a:pt x="1413" y="1907"/>
                </a:lnTo>
                <a:lnTo>
                  <a:pt x="1387" y="1911"/>
                </a:lnTo>
                <a:lnTo>
                  <a:pt x="1360" y="1914"/>
                </a:lnTo>
                <a:lnTo>
                  <a:pt x="1333" y="1917"/>
                </a:lnTo>
                <a:lnTo>
                  <a:pt x="1306" y="1919"/>
                </a:lnTo>
                <a:lnTo>
                  <a:pt x="1280" y="1922"/>
                </a:lnTo>
                <a:lnTo>
                  <a:pt x="1253" y="1923"/>
                </a:lnTo>
                <a:lnTo>
                  <a:pt x="1226" y="1924"/>
                </a:lnTo>
                <a:lnTo>
                  <a:pt x="1198" y="1924"/>
                </a:lnTo>
                <a:lnTo>
                  <a:pt x="1171" y="1924"/>
                </a:lnTo>
                <a:lnTo>
                  <a:pt x="1143" y="1923"/>
                </a:lnTo>
                <a:lnTo>
                  <a:pt x="990" y="1908"/>
                </a:lnTo>
                <a:lnTo>
                  <a:pt x="969" y="1905"/>
                </a:lnTo>
                <a:lnTo>
                  <a:pt x="949" y="1901"/>
                </a:lnTo>
                <a:lnTo>
                  <a:pt x="931" y="1896"/>
                </a:lnTo>
                <a:lnTo>
                  <a:pt x="912" y="1892"/>
                </a:lnTo>
                <a:lnTo>
                  <a:pt x="895" y="1889"/>
                </a:lnTo>
                <a:lnTo>
                  <a:pt x="878" y="1885"/>
                </a:lnTo>
                <a:lnTo>
                  <a:pt x="861" y="1880"/>
                </a:lnTo>
                <a:lnTo>
                  <a:pt x="844" y="1877"/>
                </a:lnTo>
                <a:lnTo>
                  <a:pt x="827" y="1873"/>
                </a:lnTo>
                <a:lnTo>
                  <a:pt x="809" y="1868"/>
                </a:lnTo>
                <a:lnTo>
                  <a:pt x="789" y="1864"/>
                </a:lnTo>
                <a:lnTo>
                  <a:pt x="769" y="1860"/>
                </a:lnTo>
                <a:lnTo>
                  <a:pt x="747" y="1856"/>
                </a:lnTo>
                <a:lnTo>
                  <a:pt x="723" y="1852"/>
                </a:lnTo>
                <a:lnTo>
                  <a:pt x="697" y="1847"/>
                </a:lnTo>
                <a:lnTo>
                  <a:pt x="669" y="1844"/>
                </a:lnTo>
                <a:lnTo>
                  <a:pt x="647" y="1844"/>
                </a:lnTo>
                <a:lnTo>
                  <a:pt x="625" y="1846"/>
                </a:lnTo>
                <a:lnTo>
                  <a:pt x="602" y="1849"/>
                </a:lnTo>
                <a:lnTo>
                  <a:pt x="578" y="1851"/>
                </a:lnTo>
                <a:lnTo>
                  <a:pt x="553" y="1855"/>
                </a:lnTo>
                <a:lnTo>
                  <a:pt x="528" y="1858"/>
                </a:lnTo>
                <a:lnTo>
                  <a:pt x="502" y="1862"/>
                </a:lnTo>
                <a:lnTo>
                  <a:pt x="476" y="1864"/>
                </a:lnTo>
                <a:lnTo>
                  <a:pt x="455" y="1869"/>
                </a:lnTo>
                <a:lnTo>
                  <a:pt x="434" y="1873"/>
                </a:lnTo>
                <a:lnTo>
                  <a:pt x="414" y="1875"/>
                </a:lnTo>
                <a:lnTo>
                  <a:pt x="392" y="1878"/>
                </a:lnTo>
                <a:lnTo>
                  <a:pt x="371" y="1880"/>
                </a:lnTo>
                <a:lnTo>
                  <a:pt x="348" y="1882"/>
                </a:lnTo>
                <a:lnTo>
                  <a:pt x="326" y="1882"/>
                </a:lnTo>
                <a:lnTo>
                  <a:pt x="304" y="1882"/>
                </a:lnTo>
                <a:lnTo>
                  <a:pt x="282" y="1880"/>
                </a:lnTo>
                <a:lnTo>
                  <a:pt x="260" y="1879"/>
                </a:lnTo>
                <a:lnTo>
                  <a:pt x="237" y="1877"/>
                </a:lnTo>
                <a:lnTo>
                  <a:pt x="217" y="1874"/>
                </a:lnTo>
                <a:lnTo>
                  <a:pt x="195" y="1871"/>
                </a:lnTo>
                <a:lnTo>
                  <a:pt x="174" y="1866"/>
                </a:lnTo>
                <a:lnTo>
                  <a:pt x="153" y="1861"/>
                </a:lnTo>
                <a:lnTo>
                  <a:pt x="133" y="1856"/>
                </a:lnTo>
                <a:lnTo>
                  <a:pt x="127" y="1851"/>
                </a:lnTo>
                <a:lnTo>
                  <a:pt x="119" y="1844"/>
                </a:lnTo>
                <a:lnTo>
                  <a:pt x="111" y="1835"/>
                </a:lnTo>
                <a:lnTo>
                  <a:pt x="101" y="1826"/>
                </a:lnTo>
                <a:lnTo>
                  <a:pt x="92" y="1816"/>
                </a:lnTo>
                <a:lnTo>
                  <a:pt x="84" y="1806"/>
                </a:lnTo>
                <a:lnTo>
                  <a:pt x="77" y="1798"/>
                </a:lnTo>
                <a:lnTo>
                  <a:pt x="73" y="1791"/>
                </a:lnTo>
                <a:lnTo>
                  <a:pt x="66" y="1784"/>
                </a:lnTo>
                <a:lnTo>
                  <a:pt x="58" y="1778"/>
                </a:lnTo>
                <a:lnTo>
                  <a:pt x="49" y="1773"/>
                </a:lnTo>
                <a:lnTo>
                  <a:pt x="40" y="1771"/>
                </a:lnTo>
                <a:lnTo>
                  <a:pt x="30" y="1768"/>
                </a:lnTo>
                <a:lnTo>
                  <a:pt x="21" y="1767"/>
                </a:lnTo>
                <a:lnTo>
                  <a:pt x="11" y="1766"/>
                </a:lnTo>
                <a:lnTo>
                  <a:pt x="0" y="1766"/>
                </a:lnTo>
                <a:lnTo>
                  <a:pt x="7" y="1743"/>
                </a:lnTo>
                <a:lnTo>
                  <a:pt x="18" y="1708"/>
                </a:lnTo>
                <a:lnTo>
                  <a:pt x="32" y="1665"/>
                </a:lnTo>
                <a:lnTo>
                  <a:pt x="47" y="1619"/>
                </a:lnTo>
                <a:lnTo>
                  <a:pt x="62" y="1575"/>
                </a:lnTo>
                <a:lnTo>
                  <a:pt x="74" y="1538"/>
                </a:lnTo>
                <a:lnTo>
                  <a:pt x="83" y="1513"/>
                </a:lnTo>
                <a:lnTo>
                  <a:pt x="86" y="1503"/>
                </a:lnTo>
                <a:lnTo>
                  <a:pt x="89" y="1497"/>
                </a:lnTo>
                <a:lnTo>
                  <a:pt x="94" y="1480"/>
                </a:lnTo>
                <a:lnTo>
                  <a:pt x="103" y="1452"/>
                </a:lnTo>
                <a:lnTo>
                  <a:pt x="114" y="1413"/>
                </a:lnTo>
                <a:lnTo>
                  <a:pt x="127" y="1367"/>
                </a:lnTo>
                <a:lnTo>
                  <a:pt x="141" y="1311"/>
                </a:lnTo>
                <a:lnTo>
                  <a:pt x="154" y="1247"/>
                </a:lnTo>
                <a:lnTo>
                  <a:pt x="169" y="1178"/>
                </a:lnTo>
                <a:lnTo>
                  <a:pt x="270" y="1177"/>
                </a:lnTo>
                <a:lnTo>
                  <a:pt x="276" y="1137"/>
                </a:lnTo>
                <a:lnTo>
                  <a:pt x="282" y="1098"/>
                </a:lnTo>
                <a:lnTo>
                  <a:pt x="290" y="1059"/>
                </a:lnTo>
                <a:lnTo>
                  <a:pt x="302" y="1022"/>
                </a:lnTo>
                <a:lnTo>
                  <a:pt x="290" y="1005"/>
                </a:lnTo>
                <a:lnTo>
                  <a:pt x="276" y="989"/>
                </a:lnTo>
                <a:lnTo>
                  <a:pt x="264" y="974"/>
                </a:lnTo>
                <a:lnTo>
                  <a:pt x="252" y="957"/>
                </a:lnTo>
                <a:lnTo>
                  <a:pt x="242" y="940"/>
                </a:lnTo>
                <a:lnTo>
                  <a:pt x="232" y="920"/>
                </a:lnTo>
                <a:lnTo>
                  <a:pt x="225" y="899"/>
                </a:lnTo>
                <a:lnTo>
                  <a:pt x="220" y="874"/>
                </a:lnTo>
                <a:lnTo>
                  <a:pt x="224" y="857"/>
                </a:lnTo>
                <a:lnTo>
                  <a:pt x="229" y="841"/>
                </a:lnTo>
                <a:lnTo>
                  <a:pt x="235" y="824"/>
                </a:lnTo>
                <a:lnTo>
                  <a:pt x="241" y="808"/>
                </a:lnTo>
                <a:lnTo>
                  <a:pt x="394" y="81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1" name="Freeform 21"/>
          <p:cNvSpPr>
            <a:spLocks/>
          </p:cNvSpPr>
          <p:nvPr/>
        </p:nvSpPr>
        <p:spPr bwMode="auto">
          <a:xfrm>
            <a:off x="7199313" y="2616200"/>
            <a:ext cx="1027112" cy="850900"/>
          </a:xfrm>
          <a:custGeom>
            <a:avLst/>
            <a:gdLst/>
            <a:ahLst/>
            <a:cxnLst>
              <a:cxn ang="0">
                <a:pos x="598" y="524"/>
              </a:cxn>
              <a:cxn ang="0">
                <a:pos x="585" y="499"/>
              </a:cxn>
              <a:cxn ang="0">
                <a:pos x="567" y="477"/>
              </a:cxn>
              <a:cxn ang="0">
                <a:pos x="551" y="454"/>
              </a:cxn>
              <a:cxn ang="0">
                <a:pos x="541" y="438"/>
              </a:cxn>
              <a:cxn ang="0">
                <a:pos x="528" y="440"/>
              </a:cxn>
              <a:cxn ang="0">
                <a:pos x="517" y="430"/>
              </a:cxn>
              <a:cxn ang="0">
                <a:pos x="501" y="423"/>
              </a:cxn>
              <a:cxn ang="0">
                <a:pos x="485" y="430"/>
              </a:cxn>
              <a:cxn ang="0">
                <a:pos x="469" y="436"/>
              </a:cxn>
              <a:cxn ang="0">
                <a:pos x="461" y="458"/>
              </a:cxn>
              <a:cxn ang="0">
                <a:pos x="465" y="486"/>
              </a:cxn>
              <a:cxn ang="0">
                <a:pos x="455" y="505"/>
              </a:cxn>
              <a:cxn ang="0">
                <a:pos x="465" y="525"/>
              </a:cxn>
              <a:cxn ang="0">
                <a:pos x="184" y="533"/>
              </a:cxn>
              <a:cxn ang="0">
                <a:pos x="197" y="511"/>
              </a:cxn>
              <a:cxn ang="0">
                <a:pos x="199" y="487"/>
              </a:cxn>
              <a:cxn ang="0">
                <a:pos x="191" y="480"/>
              </a:cxn>
              <a:cxn ang="0">
                <a:pos x="180" y="479"/>
              </a:cxn>
              <a:cxn ang="0">
                <a:pos x="182" y="457"/>
              </a:cxn>
              <a:cxn ang="0">
                <a:pos x="168" y="441"/>
              </a:cxn>
              <a:cxn ang="0">
                <a:pos x="156" y="440"/>
              </a:cxn>
              <a:cxn ang="0">
                <a:pos x="145" y="442"/>
              </a:cxn>
              <a:cxn ang="0">
                <a:pos x="134" y="447"/>
              </a:cxn>
              <a:cxn ang="0">
                <a:pos x="124" y="453"/>
              </a:cxn>
              <a:cxn ang="0">
                <a:pos x="114" y="444"/>
              </a:cxn>
              <a:cxn ang="0">
                <a:pos x="101" y="443"/>
              </a:cxn>
              <a:cxn ang="0">
                <a:pos x="84" y="453"/>
              </a:cxn>
              <a:cxn ang="0">
                <a:pos x="72" y="468"/>
              </a:cxn>
              <a:cxn ang="0">
                <a:pos x="59" y="483"/>
              </a:cxn>
              <a:cxn ang="0">
                <a:pos x="46" y="498"/>
              </a:cxn>
              <a:cxn ang="0">
                <a:pos x="0" y="533"/>
              </a:cxn>
              <a:cxn ang="0">
                <a:pos x="647" y="1"/>
              </a:cxn>
              <a:cxn ang="0">
                <a:pos x="602" y="536"/>
              </a:cxn>
            </a:cxnLst>
            <a:rect l="0" t="0" r="r" b="b"/>
            <a:pathLst>
              <a:path w="647" h="536">
                <a:moveTo>
                  <a:pt x="602" y="536"/>
                </a:moveTo>
                <a:lnTo>
                  <a:pt x="598" y="524"/>
                </a:lnTo>
                <a:lnTo>
                  <a:pt x="592" y="511"/>
                </a:lnTo>
                <a:lnTo>
                  <a:pt x="585" y="499"/>
                </a:lnTo>
                <a:lnTo>
                  <a:pt x="576" y="488"/>
                </a:lnTo>
                <a:lnTo>
                  <a:pt x="567" y="477"/>
                </a:lnTo>
                <a:lnTo>
                  <a:pt x="558" y="466"/>
                </a:lnTo>
                <a:lnTo>
                  <a:pt x="551" y="454"/>
                </a:lnTo>
                <a:lnTo>
                  <a:pt x="546" y="442"/>
                </a:lnTo>
                <a:lnTo>
                  <a:pt x="541" y="438"/>
                </a:lnTo>
                <a:lnTo>
                  <a:pt x="534" y="440"/>
                </a:lnTo>
                <a:lnTo>
                  <a:pt x="528" y="440"/>
                </a:lnTo>
                <a:lnTo>
                  <a:pt x="524" y="435"/>
                </a:lnTo>
                <a:lnTo>
                  <a:pt x="517" y="430"/>
                </a:lnTo>
                <a:lnTo>
                  <a:pt x="510" y="425"/>
                </a:lnTo>
                <a:lnTo>
                  <a:pt x="501" y="423"/>
                </a:lnTo>
                <a:lnTo>
                  <a:pt x="493" y="425"/>
                </a:lnTo>
                <a:lnTo>
                  <a:pt x="485" y="430"/>
                </a:lnTo>
                <a:lnTo>
                  <a:pt x="477" y="432"/>
                </a:lnTo>
                <a:lnTo>
                  <a:pt x="469" y="436"/>
                </a:lnTo>
                <a:lnTo>
                  <a:pt x="465" y="443"/>
                </a:lnTo>
                <a:lnTo>
                  <a:pt x="461" y="458"/>
                </a:lnTo>
                <a:lnTo>
                  <a:pt x="465" y="472"/>
                </a:lnTo>
                <a:lnTo>
                  <a:pt x="465" y="486"/>
                </a:lnTo>
                <a:lnTo>
                  <a:pt x="452" y="496"/>
                </a:lnTo>
                <a:lnTo>
                  <a:pt x="455" y="505"/>
                </a:lnTo>
                <a:lnTo>
                  <a:pt x="460" y="515"/>
                </a:lnTo>
                <a:lnTo>
                  <a:pt x="465" y="525"/>
                </a:lnTo>
                <a:lnTo>
                  <a:pt x="472" y="533"/>
                </a:lnTo>
                <a:lnTo>
                  <a:pt x="184" y="533"/>
                </a:lnTo>
                <a:lnTo>
                  <a:pt x="191" y="522"/>
                </a:lnTo>
                <a:lnTo>
                  <a:pt x="197" y="511"/>
                </a:lnTo>
                <a:lnTo>
                  <a:pt x="201" y="499"/>
                </a:lnTo>
                <a:lnTo>
                  <a:pt x="199" y="487"/>
                </a:lnTo>
                <a:lnTo>
                  <a:pt x="196" y="482"/>
                </a:lnTo>
                <a:lnTo>
                  <a:pt x="191" y="480"/>
                </a:lnTo>
                <a:lnTo>
                  <a:pt x="186" y="479"/>
                </a:lnTo>
                <a:lnTo>
                  <a:pt x="180" y="479"/>
                </a:lnTo>
                <a:lnTo>
                  <a:pt x="182" y="468"/>
                </a:lnTo>
                <a:lnTo>
                  <a:pt x="182" y="457"/>
                </a:lnTo>
                <a:lnTo>
                  <a:pt x="177" y="447"/>
                </a:lnTo>
                <a:lnTo>
                  <a:pt x="168" y="441"/>
                </a:lnTo>
                <a:lnTo>
                  <a:pt x="162" y="440"/>
                </a:lnTo>
                <a:lnTo>
                  <a:pt x="156" y="440"/>
                </a:lnTo>
                <a:lnTo>
                  <a:pt x="150" y="441"/>
                </a:lnTo>
                <a:lnTo>
                  <a:pt x="145" y="442"/>
                </a:lnTo>
                <a:lnTo>
                  <a:pt x="139" y="444"/>
                </a:lnTo>
                <a:lnTo>
                  <a:pt x="134" y="447"/>
                </a:lnTo>
                <a:lnTo>
                  <a:pt x="129" y="451"/>
                </a:lnTo>
                <a:lnTo>
                  <a:pt x="124" y="453"/>
                </a:lnTo>
                <a:lnTo>
                  <a:pt x="119" y="448"/>
                </a:lnTo>
                <a:lnTo>
                  <a:pt x="114" y="444"/>
                </a:lnTo>
                <a:lnTo>
                  <a:pt x="107" y="444"/>
                </a:lnTo>
                <a:lnTo>
                  <a:pt x="101" y="443"/>
                </a:lnTo>
                <a:lnTo>
                  <a:pt x="91" y="448"/>
                </a:lnTo>
                <a:lnTo>
                  <a:pt x="84" y="453"/>
                </a:lnTo>
                <a:lnTo>
                  <a:pt x="78" y="460"/>
                </a:lnTo>
                <a:lnTo>
                  <a:pt x="72" y="468"/>
                </a:lnTo>
                <a:lnTo>
                  <a:pt x="66" y="476"/>
                </a:lnTo>
                <a:lnTo>
                  <a:pt x="59" y="483"/>
                </a:lnTo>
                <a:lnTo>
                  <a:pt x="53" y="491"/>
                </a:lnTo>
                <a:lnTo>
                  <a:pt x="46" y="498"/>
                </a:lnTo>
                <a:lnTo>
                  <a:pt x="42" y="533"/>
                </a:lnTo>
                <a:lnTo>
                  <a:pt x="0" y="533"/>
                </a:lnTo>
                <a:lnTo>
                  <a:pt x="0" y="0"/>
                </a:lnTo>
                <a:lnTo>
                  <a:pt x="647" y="1"/>
                </a:lnTo>
                <a:lnTo>
                  <a:pt x="647" y="536"/>
                </a:lnTo>
                <a:lnTo>
                  <a:pt x="602" y="536"/>
                </a:lnTo>
                <a:close/>
              </a:path>
            </a:pathLst>
          </a:custGeom>
          <a:solidFill>
            <a:srgbClr val="F2CC0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2" name="Freeform 22"/>
          <p:cNvSpPr>
            <a:spLocks/>
          </p:cNvSpPr>
          <p:nvPr/>
        </p:nvSpPr>
        <p:spPr bwMode="auto">
          <a:xfrm>
            <a:off x="6103938" y="2620963"/>
            <a:ext cx="955675" cy="850900"/>
          </a:xfrm>
          <a:custGeom>
            <a:avLst/>
            <a:gdLst/>
            <a:ahLst/>
            <a:cxnLst>
              <a:cxn ang="0">
                <a:pos x="571" y="533"/>
              </a:cxn>
              <a:cxn ang="0">
                <a:pos x="563" y="522"/>
              </a:cxn>
              <a:cxn ang="0">
                <a:pos x="555" y="508"/>
              </a:cxn>
              <a:cxn ang="0">
                <a:pos x="546" y="494"/>
              </a:cxn>
              <a:cxn ang="0">
                <a:pos x="538" y="479"/>
              </a:cxn>
              <a:cxn ang="0">
                <a:pos x="528" y="465"/>
              </a:cxn>
              <a:cxn ang="0">
                <a:pos x="518" y="451"/>
              </a:cxn>
              <a:cxn ang="0">
                <a:pos x="510" y="440"/>
              </a:cxn>
              <a:cxn ang="0">
                <a:pos x="500" y="433"/>
              </a:cxn>
              <a:cxn ang="0">
                <a:pos x="495" y="438"/>
              </a:cxn>
              <a:cxn ang="0">
                <a:pos x="490" y="440"/>
              </a:cxn>
              <a:cxn ang="0">
                <a:pos x="486" y="440"/>
              </a:cxn>
              <a:cxn ang="0">
                <a:pos x="481" y="438"/>
              </a:cxn>
              <a:cxn ang="0">
                <a:pos x="476" y="435"/>
              </a:cxn>
              <a:cxn ang="0">
                <a:pos x="470" y="432"/>
              </a:cxn>
              <a:cxn ang="0">
                <a:pos x="465" y="429"/>
              </a:cxn>
              <a:cxn ang="0">
                <a:pos x="459" y="429"/>
              </a:cxn>
              <a:cxn ang="0">
                <a:pos x="450" y="440"/>
              </a:cxn>
              <a:cxn ang="0">
                <a:pos x="441" y="450"/>
              </a:cxn>
              <a:cxn ang="0">
                <a:pos x="432" y="460"/>
              </a:cxn>
              <a:cxn ang="0">
                <a:pos x="428" y="473"/>
              </a:cxn>
              <a:cxn ang="0">
                <a:pos x="422" y="480"/>
              </a:cxn>
              <a:cxn ang="0">
                <a:pos x="417" y="487"/>
              </a:cxn>
              <a:cxn ang="0">
                <a:pos x="414" y="493"/>
              </a:cxn>
              <a:cxn ang="0">
                <a:pos x="417" y="502"/>
              </a:cxn>
              <a:cxn ang="0">
                <a:pos x="443" y="535"/>
              </a:cxn>
              <a:cxn ang="0">
                <a:pos x="201" y="536"/>
              </a:cxn>
              <a:cxn ang="0">
                <a:pos x="202" y="523"/>
              </a:cxn>
              <a:cxn ang="0">
                <a:pos x="206" y="508"/>
              </a:cxn>
              <a:cxn ang="0">
                <a:pos x="207" y="495"/>
              </a:cxn>
              <a:cxn ang="0">
                <a:pos x="197" y="487"/>
              </a:cxn>
              <a:cxn ang="0">
                <a:pos x="197" y="484"/>
              </a:cxn>
              <a:cxn ang="0">
                <a:pos x="196" y="477"/>
              </a:cxn>
              <a:cxn ang="0">
                <a:pos x="194" y="469"/>
              </a:cxn>
              <a:cxn ang="0">
                <a:pos x="191" y="463"/>
              </a:cxn>
              <a:cxn ang="0">
                <a:pos x="184" y="456"/>
              </a:cxn>
              <a:cxn ang="0">
                <a:pos x="174" y="452"/>
              </a:cxn>
              <a:cxn ang="0">
                <a:pos x="164" y="452"/>
              </a:cxn>
              <a:cxn ang="0">
                <a:pos x="157" y="454"/>
              </a:cxn>
              <a:cxn ang="0">
                <a:pos x="149" y="457"/>
              </a:cxn>
              <a:cxn ang="0">
                <a:pos x="141" y="459"/>
              </a:cxn>
              <a:cxn ang="0">
                <a:pos x="134" y="457"/>
              </a:cxn>
              <a:cxn ang="0">
                <a:pos x="124" y="456"/>
              </a:cxn>
              <a:cxn ang="0">
                <a:pos x="116" y="465"/>
              </a:cxn>
              <a:cxn ang="0">
                <a:pos x="107" y="473"/>
              </a:cxn>
              <a:cxn ang="0">
                <a:pos x="100" y="482"/>
              </a:cxn>
              <a:cxn ang="0">
                <a:pos x="93" y="491"/>
              </a:cxn>
              <a:cxn ang="0">
                <a:pos x="85" y="501"/>
              </a:cxn>
              <a:cxn ang="0">
                <a:pos x="80" y="512"/>
              </a:cxn>
              <a:cxn ang="0">
                <a:pos x="74" y="523"/>
              </a:cxn>
              <a:cxn ang="0">
                <a:pos x="71" y="535"/>
              </a:cxn>
              <a:cxn ang="0">
                <a:pos x="0" y="534"/>
              </a:cxn>
              <a:cxn ang="0">
                <a:pos x="0" y="0"/>
              </a:cxn>
              <a:cxn ang="0">
                <a:pos x="602" y="0"/>
              </a:cxn>
              <a:cxn ang="0">
                <a:pos x="602" y="533"/>
              </a:cxn>
              <a:cxn ang="0">
                <a:pos x="571" y="533"/>
              </a:cxn>
            </a:cxnLst>
            <a:rect l="0" t="0" r="r" b="b"/>
            <a:pathLst>
              <a:path w="602" h="536">
                <a:moveTo>
                  <a:pt x="571" y="533"/>
                </a:moveTo>
                <a:lnTo>
                  <a:pt x="563" y="522"/>
                </a:lnTo>
                <a:lnTo>
                  <a:pt x="555" y="508"/>
                </a:lnTo>
                <a:lnTo>
                  <a:pt x="546" y="494"/>
                </a:lnTo>
                <a:lnTo>
                  <a:pt x="538" y="479"/>
                </a:lnTo>
                <a:lnTo>
                  <a:pt x="528" y="465"/>
                </a:lnTo>
                <a:lnTo>
                  <a:pt x="518" y="451"/>
                </a:lnTo>
                <a:lnTo>
                  <a:pt x="510" y="440"/>
                </a:lnTo>
                <a:lnTo>
                  <a:pt x="500" y="433"/>
                </a:lnTo>
                <a:lnTo>
                  <a:pt x="495" y="438"/>
                </a:lnTo>
                <a:lnTo>
                  <a:pt x="490" y="440"/>
                </a:lnTo>
                <a:lnTo>
                  <a:pt x="486" y="440"/>
                </a:lnTo>
                <a:lnTo>
                  <a:pt x="481" y="438"/>
                </a:lnTo>
                <a:lnTo>
                  <a:pt x="476" y="435"/>
                </a:lnTo>
                <a:lnTo>
                  <a:pt x="470" y="432"/>
                </a:lnTo>
                <a:lnTo>
                  <a:pt x="465" y="429"/>
                </a:lnTo>
                <a:lnTo>
                  <a:pt x="459" y="429"/>
                </a:lnTo>
                <a:lnTo>
                  <a:pt x="450" y="440"/>
                </a:lnTo>
                <a:lnTo>
                  <a:pt x="441" y="450"/>
                </a:lnTo>
                <a:lnTo>
                  <a:pt x="432" y="460"/>
                </a:lnTo>
                <a:lnTo>
                  <a:pt x="428" y="473"/>
                </a:lnTo>
                <a:lnTo>
                  <a:pt x="422" y="480"/>
                </a:lnTo>
                <a:lnTo>
                  <a:pt x="417" y="487"/>
                </a:lnTo>
                <a:lnTo>
                  <a:pt x="414" y="493"/>
                </a:lnTo>
                <a:lnTo>
                  <a:pt x="417" y="502"/>
                </a:lnTo>
                <a:lnTo>
                  <a:pt x="443" y="535"/>
                </a:lnTo>
                <a:lnTo>
                  <a:pt x="201" y="536"/>
                </a:lnTo>
                <a:lnTo>
                  <a:pt x="202" y="523"/>
                </a:lnTo>
                <a:lnTo>
                  <a:pt x="206" y="508"/>
                </a:lnTo>
                <a:lnTo>
                  <a:pt x="207" y="495"/>
                </a:lnTo>
                <a:lnTo>
                  <a:pt x="197" y="487"/>
                </a:lnTo>
                <a:lnTo>
                  <a:pt x="197" y="484"/>
                </a:lnTo>
                <a:lnTo>
                  <a:pt x="196" y="477"/>
                </a:lnTo>
                <a:lnTo>
                  <a:pt x="194" y="469"/>
                </a:lnTo>
                <a:lnTo>
                  <a:pt x="191" y="463"/>
                </a:lnTo>
                <a:lnTo>
                  <a:pt x="184" y="456"/>
                </a:lnTo>
                <a:lnTo>
                  <a:pt x="174" y="452"/>
                </a:lnTo>
                <a:lnTo>
                  <a:pt x="164" y="452"/>
                </a:lnTo>
                <a:lnTo>
                  <a:pt x="157" y="454"/>
                </a:lnTo>
                <a:lnTo>
                  <a:pt x="149" y="457"/>
                </a:lnTo>
                <a:lnTo>
                  <a:pt x="141" y="459"/>
                </a:lnTo>
                <a:lnTo>
                  <a:pt x="134" y="457"/>
                </a:lnTo>
                <a:lnTo>
                  <a:pt x="124" y="456"/>
                </a:lnTo>
                <a:lnTo>
                  <a:pt x="116" y="465"/>
                </a:lnTo>
                <a:lnTo>
                  <a:pt x="107" y="473"/>
                </a:lnTo>
                <a:lnTo>
                  <a:pt x="100" y="482"/>
                </a:lnTo>
                <a:lnTo>
                  <a:pt x="93" y="491"/>
                </a:lnTo>
                <a:lnTo>
                  <a:pt x="85" y="501"/>
                </a:lnTo>
                <a:lnTo>
                  <a:pt x="80" y="512"/>
                </a:lnTo>
                <a:lnTo>
                  <a:pt x="74" y="523"/>
                </a:lnTo>
                <a:lnTo>
                  <a:pt x="71" y="535"/>
                </a:lnTo>
                <a:lnTo>
                  <a:pt x="0" y="534"/>
                </a:lnTo>
                <a:lnTo>
                  <a:pt x="0" y="0"/>
                </a:lnTo>
                <a:lnTo>
                  <a:pt x="602" y="0"/>
                </a:lnTo>
                <a:lnTo>
                  <a:pt x="602" y="533"/>
                </a:lnTo>
                <a:lnTo>
                  <a:pt x="571" y="533"/>
                </a:lnTo>
                <a:close/>
              </a:path>
            </a:pathLst>
          </a:custGeom>
          <a:solidFill>
            <a:srgbClr val="F2CC0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3" name="Freeform 23"/>
          <p:cNvSpPr>
            <a:spLocks/>
          </p:cNvSpPr>
          <p:nvPr/>
        </p:nvSpPr>
        <p:spPr bwMode="auto">
          <a:xfrm>
            <a:off x="5046663" y="2616200"/>
            <a:ext cx="950912" cy="854075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599" y="0"/>
              </a:cxn>
              <a:cxn ang="0">
                <a:pos x="599" y="537"/>
              </a:cxn>
              <a:cxn ang="0">
                <a:pos x="568" y="538"/>
              </a:cxn>
              <a:cxn ang="0">
                <a:pos x="558" y="526"/>
              </a:cxn>
              <a:cxn ang="0">
                <a:pos x="548" y="513"/>
              </a:cxn>
              <a:cxn ang="0">
                <a:pos x="538" y="499"/>
              </a:cxn>
              <a:cxn ang="0">
                <a:pos x="529" y="485"/>
              </a:cxn>
              <a:cxn ang="0">
                <a:pos x="518" y="474"/>
              </a:cxn>
              <a:cxn ang="0">
                <a:pos x="504" y="464"/>
              </a:cxn>
              <a:cxn ang="0">
                <a:pos x="489" y="460"/>
              </a:cxn>
              <a:cxn ang="0">
                <a:pos x="469" y="460"/>
              </a:cxn>
              <a:cxn ang="0">
                <a:pos x="463" y="457"/>
              </a:cxn>
              <a:cxn ang="0">
                <a:pos x="457" y="457"/>
              </a:cxn>
              <a:cxn ang="0">
                <a:pos x="451" y="458"/>
              </a:cxn>
              <a:cxn ang="0">
                <a:pos x="445" y="459"/>
              </a:cxn>
              <a:cxn ang="0">
                <a:pos x="439" y="463"/>
              </a:cxn>
              <a:cxn ang="0">
                <a:pos x="433" y="465"/>
              </a:cxn>
              <a:cxn ang="0">
                <a:pos x="427" y="466"/>
              </a:cxn>
              <a:cxn ang="0">
                <a:pos x="420" y="466"/>
              </a:cxn>
              <a:cxn ang="0">
                <a:pos x="416" y="472"/>
              </a:cxn>
              <a:cxn ang="0">
                <a:pos x="412" y="480"/>
              </a:cxn>
              <a:cxn ang="0">
                <a:pos x="411" y="487"/>
              </a:cxn>
              <a:cxn ang="0">
                <a:pos x="413" y="496"/>
              </a:cxn>
              <a:cxn ang="0">
                <a:pos x="416" y="498"/>
              </a:cxn>
              <a:cxn ang="0">
                <a:pos x="417" y="499"/>
              </a:cxn>
              <a:cxn ang="0">
                <a:pos x="417" y="502"/>
              </a:cxn>
              <a:cxn ang="0">
                <a:pos x="417" y="505"/>
              </a:cxn>
              <a:cxn ang="0">
                <a:pos x="414" y="504"/>
              </a:cxn>
              <a:cxn ang="0">
                <a:pos x="412" y="505"/>
              </a:cxn>
              <a:cxn ang="0">
                <a:pos x="411" y="507"/>
              </a:cxn>
              <a:cxn ang="0">
                <a:pos x="408" y="508"/>
              </a:cxn>
              <a:cxn ang="0">
                <a:pos x="408" y="515"/>
              </a:cxn>
              <a:cxn ang="0">
                <a:pos x="410" y="522"/>
              </a:cxn>
              <a:cxn ang="0">
                <a:pos x="413" y="527"/>
              </a:cxn>
              <a:cxn ang="0">
                <a:pos x="418" y="532"/>
              </a:cxn>
              <a:cxn ang="0">
                <a:pos x="175" y="531"/>
              </a:cxn>
              <a:cxn ang="0">
                <a:pos x="174" y="526"/>
              </a:cxn>
              <a:cxn ang="0">
                <a:pos x="172" y="521"/>
              </a:cxn>
              <a:cxn ang="0">
                <a:pos x="171" y="516"/>
              </a:cxn>
              <a:cxn ang="0">
                <a:pos x="166" y="514"/>
              </a:cxn>
              <a:cxn ang="0">
                <a:pos x="154" y="508"/>
              </a:cxn>
              <a:cxn ang="0">
                <a:pos x="154" y="496"/>
              </a:cxn>
              <a:cxn ang="0">
                <a:pos x="155" y="481"/>
              </a:cxn>
              <a:cxn ang="0">
                <a:pos x="147" y="470"/>
              </a:cxn>
              <a:cxn ang="0">
                <a:pos x="137" y="469"/>
              </a:cxn>
              <a:cxn ang="0">
                <a:pos x="129" y="470"/>
              </a:cxn>
              <a:cxn ang="0">
                <a:pos x="120" y="472"/>
              </a:cxn>
              <a:cxn ang="0">
                <a:pos x="111" y="475"/>
              </a:cxn>
              <a:cxn ang="0">
                <a:pos x="103" y="479"/>
              </a:cxn>
              <a:cxn ang="0">
                <a:pos x="94" y="481"/>
              </a:cxn>
              <a:cxn ang="0">
                <a:pos x="86" y="482"/>
              </a:cxn>
              <a:cxn ang="0">
                <a:pos x="77" y="481"/>
              </a:cxn>
              <a:cxn ang="0">
                <a:pos x="73" y="487"/>
              </a:cxn>
              <a:cxn ang="0">
                <a:pos x="66" y="492"/>
              </a:cxn>
              <a:cxn ang="0">
                <a:pos x="63" y="499"/>
              </a:cxn>
              <a:cxn ang="0">
                <a:pos x="58" y="505"/>
              </a:cxn>
              <a:cxn ang="0">
                <a:pos x="53" y="511"/>
              </a:cxn>
              <a:cxn ang="0">
                <a:pos x="48" y="518"/>
              </a:cxn>
              <a:cxn ang="0">
                <a:pos x="43" y="524"/>
              </a:cxn>
              <a:cxn ang="0">
                <a:pos x="39" y="530"/>
              </a:cxn>
              <a:cxn ang="0">
                <a:pos x="0" y="530"/>
              </a:cxn>
              <a:cxn ang="0">
                <a:pos x="0" y="1"/>
              </a:cxn>
            </a:cxnLst>
            <a:rect l="0" t="0" r="r" b="b"/>
            <a:pathLst>
              <a:path w="599" h="538">
                <a:moveTo>
                  <a:pt x="0" y="1"/>
                </a:moveTo>
                <a:lnTo>
                  <a:pt x="599" y="0"/>
                </a:lnTo>
                <a:lnTo>
                  <a:pt x="599" y="537"/>
                </a:lnTo>
                <a:lnTo>
                  <a:pt x="568" y="538"/>
                </a:lnTo>
                <a:lnTo>
                  <a:pt x="558" y="526"/>
                </a:lnTo>
                <a:lnTo>
                  <a:pt x="548" y="513"/>
                </a:lnTo>
                <a:lnTo>
                  <a:pt x="538" y="499"/>
                </a:lnTo>
                <a:lnTo>
                  <a:pt x="529" y="485"/>
                </a:lnTo>
                <a:lnTo>
                  <a:pt x="518" y="474"/>
                </a:lnTo>
                <a:lnTo>
                  <a:pt x="504" y="464"/>
                </a:lnTo>
                <a:lnTo>
                  <a:pt x="489" y="460"/>
                </a:lnTo>
                <a:lnTo>
                  <a:pt x="469" y="460"/>
                </a:lnTo>
                <a:lnTo>
                  <a:pt x="463" y="457"/>
                </a:lnTo>
                <a:lnTo>
                  <a:pt x="457" y="457"/>
                </a:lnTo>
                <a:lnTo>
                  <a:pt x="451" y="458"/>
                </a:lnTo>
                <a:lnTo>
                  <a:pt x="445" y="459"/>
                </a:lnTo>
                <a:lnTo>
                  <a:pt x="439" y="463"/>
                </a:lnTo>
                <a:lnTo>
                  <a:pt x="433" y="465"/>
                </a:lnTo>
                <a:lnTo>
                  <a:pt x="427" y="466"/>
                </a:lnTo>
                <a:lnTo>
                  <a:pt x="420" y="466"/>
                </a:lnTo>
                <a:lnTo>
                  <a:pt x="416" y="472"/>
                </a:lnTo>
                <a:lnTo>
                  <a:pt x="412" y="480"/>
                </a:lnTo>
                <a:lnTo>
                  <a:pt x="411" y="487"/>
                </a:lnTo>
                <a:lnTo>
                  <a:pt x="413" y="496"/>
                </a:lnTo>
                <a:lnTo>
                  <a:pt x="416" y="498"/>
                </a:lnTo>
                <a:lnTo>
                  <a:pt x="417" y="499"/>
                </a:lnTo>
                <a:lnTo>
                  <a:pt x="417" y="502"/>
                </a:lnTo>
                <a:lnTo>
                  <a:pt x="417" y="505"/>
                </a:lnTo>
                <a:lnTo>
                  <a:pt x="414" y="504"/>
                </a:lnTo>
                <a:lnTo>
                  <a:pt x="412" y="505"/>
                </a:lnTo>
                <a:lnTo>
                  <a:pt x="411" y="507"/>
                </a:lnTo>
                <a:lnTo>
                  <a:pt x="408" y="508"/>
                </a:lnTo>
                <a:lnTo>
                  <a:pt x="408" y="515"/>
                </a:lnTo>
                <a:lnTo>
                  <a:pt x="410" y="522"/>
                </a:lnTo>
                <a:lnTo>
                  <a:pt x="413" y="527"/>
                </a:lnTo>
                <a:lnTo>
                  <a:pt x="418" y="532"/>
                </a:lnTo>
                <a:lnTo>
                  <a:pt x="175" y="531"/>
                </a:lnTo>
                <a:lnTo>
                  <a:pt x="174" y="526"/>
                </a:lnTo>
                <a:lnTo>
                  <a:pt x="172" y="521"/>
                </a:lnTo>
                <a:lnTo>
                  <a:pt x="171" y="516"/>
                </a:lnTo>
                <a:lnTo>
                  <a:pt x="166" y="514"/>
                </a:lnTo>
                <a:lnTo>
                  <a:pt x="154" y="508"/>
                </a:lnTo>
                <a:lnTo>
                  <a:pt x="154" y="496"/>
                </a:lnTo>
                <a:lnTo>
                  <a:pt x="155" y="481"/>
                </a:lnTo>
                <a:lnTo>
                  <a:pt x="147" y="470"/>
                </a:lnTo>
                <a:lnTo>
                  <a:pt x="137" y="469"/>
                </a:lnTo>
                <a:lnTo>
                  <a:pt x="129" y="470"/>
                </a:lnTo>
                <a:lnTo>
                  <a:pt x="120" y="472"/>
                </a:lnTo>
                <a:lnTo>
                  <a:pt x="111" y="475"/>
                </a:lnTo>
                <a:lnTo>
                  <a:pt x="103" y="479"/>
                </a:lnTo>
                <a:lnTo>
                  <a:pt x="94" y="481"/>
                </a:lnTo>
                <a:lnTo>
                  <a:pt x="86" y="482"/>
                </a:lnTo>
                <a:lnTo>
                  <a:pt x="77" y="481"/>
                </a:lnTo>
                <a:lnTo>
                  <a:pt x="73" y="487"/>
                </a:lnTo>
                <a:lnTo>
                  <a:pt x="66" y="492"/>
                </a:lnTo>
                <a:lnTo>
                  <a:pt x="63" y="499"/>
                </a:lnTo>
                <a:lnTo>
                  <a:pt x="58" y="505"/>
                </a:lnTo>
                <a:lnTo>
                  <a:pt x="53" y="511"/>
                </a:lnTo>
                <a:lnTo>
                  <a:pt x="48" y="518"/>
                </a:lnTo>
                <a:lnTo>
                  <a:pt x="43" y="524"/>
                </a:lnTo>
                <a:lnTo>
                  <a:pt x="39" y="530"/>
                </a:lnTo>
                <a:lnTo>
                  <a:pt x="0" y="530"/>
                </a:lnTo>
                <a:lnTo>
                  <a:pt x="0" y="1"/>
                </a:lnTo>
                <a:close/>
              </a:path>
            </a:pathLst>
          </a:custGeom>
          <a:solidFill>
            <a:srgbClr val="F2CC0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4" name="Freeform 24"/>
          <p:cNvSpPr>
            <a:spLocks/>
          </p:cNvSpPr>
          <p:nvPr/>
        </p:nvSpPr>
        <p:spPr bwMode="auto">
          <a:xfrm>
            <a:off x="7964488" y="3332163"/>
            <a:ext cx="155575" cy="271462"/>
          </a:xfrm>
          <a:custGeom>
            <a:avLst/>
            <a:gdLst/>
            <a:ahLst/>
            <a:cxnLst>
              <a:cxn ang="0">
                <a:pos x="56" y="19"/>
              </a:cxn>
              <a:cxn ang="0">
                <a:pos x="97" y="79"/>
              </a:cxn>
              <a:cxn ang="0">
                <a:pos x="96" y="90"/>
              </a:cxn>
              <a:cxn ang="0">
                <a:pos x="96" y="102"/>
              </a:cxn>
              <a:cxn ang="0">
                <a:pos x="98" y="115"/>
              </a:cxn>
              <a:cxn ang="0">
                <a:pos x="98" y="129"/>
              </a:cxn>
              <a:cxn ang="0">
                <a:pos x="97" y="141"/>
              </a:cxn>
              <a:cxn ang="0">
                <a:pos x="92" y="153"/>
              </a:cxn>
              <a:cxn ang="0">
                <a:pos x="82" y="163"/>
              </a:cxn>
              <a:cxn ang="0">
                <a:pos x="66" y="169"/>
              </a:cxn>
              <a:cxn ang="0">
                <a:pos x="57" y="171"/>
              </a:cxn>
              <a:cxn ang="0">
                <a:pos x="49" y="171"/>
              </a:cxn>
              <a:cxn ang="0">
                <a:pos x="46" y="166"/>
              </a:cxn>
              <a:cxn ang="0">
                <a:pos x="42" y="159"/>
              </a:cxn>
              <a:cxn ang="0">
                <a:pos x="39" y="149"/>
              </a:cxn>
              <a:cxn ang="0">
                <a:pos x="39" y="137"/>
              </a:cxn>
              <a:cxn ang="0">
                <a:pos x="39" y="125"/>
              </a:cxn>
              <a:cxn ang="0">
                <a:pos x="40" y="113"/>
              </a:cxn>
              <a:cxn ang="0">
                <a:pos x="39" y="102"/>
              </a:cxn>
              <a:cxn ang="0">
                <a:pos x="36" y="92"/>
              </a:cxn>
              <a:cxn ang="0">
                <a:pos x="29" y="85"/>
              </a:cxn>
              <a:cxn ang="0">
                <a:pos x="15" y="80"/>
              </a:cxn>
              <a:cxn ang="0">
                <a:pos x="0" y="49"/>
              </a:cxn>
              <a:cxn ang="0">
                <a:pos x="2" y="48"/>
              </a:cxn>
              <a:cxn ang="0">
                <a:pos x="6" y="47"/>
              </a:cxn>
              <a:cxn ang="0">
                <a:pos x="8" y="45"/>
              </a:cxn>
              <a:cxn ang="0">
                <a:pos x="11" y="42"/>
              </a:cxn>
              <a:cxn ang="0">
                <a:pos x="9" y="32"/>
              </a:cxn>
              <a:cxn ang="0">
                <a:pos x="7" y="23"/>
              </a:cxn>
              <a:cxn ang="0">
                <a:pos x="6" y="14"/>
              </a:cxn>
              <a:cxn ang="0">
                <a:pos x="8" y="3"/>
              </a:cxn>
              <a:cxn ang="0">
                <a:pos x="12" y="3"/>
              </a:cxn>
              <a:cxn ang="0">
                <a:pos x="14" y="4"/>
              </a:cxn>
              <a:cxn ang="0">
                <a:pos x="15" y="6"/>
              </a:cxn>
              <a:cxn ang="0">
                <a:pos x="19" y="7"/>
              </a:cxn>
              <a:cxn ang="0">
                <a:pos x="23" y="4"/>
              </a:cxn>
              <a:cxn ang="0">
                <a:pos x="25" y="2"/>
              </a:cxn>
              <a:cxn ang="0">
                <a:pos x="28" y="0"/>
              </a:cxn>
              <a:cxn ang="0">
                <a:pos x="31" y="2"/>
              </a:cxn>
              <a:cxn ang="0">
                <a:pos x="36" y="8"/>
              </a:cxn>
              <a:cxn ang="0">
                <a:pos x="41" y="15"/>
              </a:cxn>
              <a:cxn ang="0">
                <a:pos x="47" y="20"/>
              </a:cxn>
              <a:cxn ang="0">
                <a:pos x="56" y="19"/>
              </a:cxn>
            </a:cxnLst>
            <a:rect l="0" t="0" r="r" b="b"/>
            <a:pathLst>
              <a:path w="98" h="171">
                <a:moveTo>
                  <a:pt x="56" y="19"/>
                </a:moveTo>
                <a:lnTo>
                  <a:pt x="97" y="79"/>
                </a:lnTo>
                <a:lnTo>
                  <a:pt x="96" y="90"/>
                </a:lnTo>
                <a:lnTo>
                  <a:pt x="96" y="102"/>
                </a:lnTo>
                <a:lnTo>
                  <a:pt x="98" y="115"/>
                </a:lnTo>
                <a:lnTo>
                  <a:pt x="98" y="129"/>
                </a:lnTo>
                <a:lnTo>
                  <a:pt x="97" y="141"/>
                </a:lnTo>
                <a:lnTo>
                  <a:pt x="92" y="153"/>
                </a:lnTo>
                <a:lnTo>
                  <a:pt x="82" y="163"/>
                </a:lnTo>
                <a:lnTo>
                  <a:pt x="66" y="169"/>
                </a:lnTo>
                <a:lnTo>
                  <a:pt x="57" y="171"/>
                </a:lnTo>
                <a:lnTo>
                  <a:pt x="49" y="171"/>
                </a:lnTo>
                <a:lnTo>
                  <a:pt x="46" y="166"/>
                </a:lnTo>
                <a:lnTo>
                  <a:pt x="42" y="159"/>
                </a:lnTo>
                <a:lnTo>
                  <a:pt x="39" y="149"/>
                </a:lnTo>
                <a:lnTo>
                  <a:pt x="39" y="137"/>
                </a:lnTo>
                <a:lnTo>
                  <a:pt x="39" y="125"/>
                </a:lnTo>
                <a:lnTo>
                  <a:pt x="40" y="113"/>
                </a:lnTo>
                <a:lnTo>
                  <a:pt x="39" y="102"/>
                </a:lnTo>
                <a:lnTo>
                  <a:pt x="36" y="92"/>
                </a:lnTo>
                <a:lnTo>
                  <a:pt x="29" y="85"/>
                </a:lnTo>
                <a:lnTo>
                  <a:pt x="15" y="80"/>
                </a:lnTo>
                <a:lnTo>
                  <a:pt x="0" y="49"/>
                </a:lnTo>
                <a:lnTo>
                  <a:pt x="2" y="48"/>
                </a:lnTo>
                <a:lnTo>
                  <a:pt x="6" y="47"/>
                </a:lnTo>
                <a:lnTo>
                  <a:pt x="8" y="45"/>
                </a:lnTo>
                <a:lnTo>
                  <a:pt x="11" y="42"/>
                </a:lnTo>
                <a:lnTo>
                  <a:pt x="9" y="32"/>
                </a:lnTo>
                <a:lnTo>
                  <a:pt x="7" y="23"/>
                </a:lnTo>
                <a:lnTo>
                  <a:pt x="6" y="14"/>
                </a:lnTo>
                <a:lnTo>
                  <a:pt x="8" y="3"/>
                </a:lnTo>
                <a:lnTo>
                  <a:pt x="12" y="3"/>
                </a:lnTo>
                <a:lnTo>
                  <a:pt x="14" y="4"/>
                </a:lnTo>
                <a:lnTo>
                  <a:pt x="15" y="6"/>
                </a:lnTo>
                <a:lnTo>
                  <a:pt x="19" y="7"/>
                </a:lnTo>
                <a:lnTo>
                  <a:pt x="23" y="4"/>
                </a:lnTo>
                <a:lnTo>
                  <a:pt x="25" y="2"/>
                </a:lnTo>
                <a:lnTo>
                  <a:pt x="28" y="0"/>
                </a:lnTo>
                <a:lnTo>
                  <a:pt x="31" y="2"/>
                </a:lnTo>
                <a:lnTo>
                  <a:pt x="36" y="8"/>
                </a:lnTo>
                <a:lnTo>
                  <a:pt x="41" y="15"/>
                </a:lnTo>
                <a:lnTo>
                  <a:pt x="47" y="20"/>
                </a:lnTo>
                <a:lnTo>
                  <a:pt x="56" y="19"/>
                </a:lnTo>
                <a:close/>
              </a:path>
            </a:pathLst>
          </a:custGeom>
          <a:solidFill>
            <a:srgbClr val="E2BFB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5" name="Freeform 25"/>
          <p:cNvSpPr>
            <a:spLocks/>
          </p:cNvSpPr>
          <p:nvPr/>
        </p:nvSpPr>
        <p:spPr bwMode="auto">
          <a:xfrm>
            <a:off x="7296150" y="3354388"/>
            <a:ext cx="187325" cy="274637"/>
          </a:xfrm>
          <a:custGeom>
            <a:avLst/>
            <a:gdLst/>
            <a:ahLst/>
            <a:cxnLst>
              <a:cxn ang="0">
                <a:pos x="99" y="3"/>
              </a:cxn>
              <a:cxn ang="0">
                <a:pos x="102" y="14"/>
              </a:cxn>
              <a:cxn ang="0">
                <a:pos x="108" y="23"/>
              </a:cxn>
              <a:cxn ang="0">
                <a:pos x="115" y="31"/>
              </a:cxn>
              <a:cxn ang="0">
                <a:pos x="118" y="33"/>
              </a:cxn>
              <a:cxn ang="0">
                <a:pos x="114" y="42"/>
              </a:cxn>
              <a:cxn ang="0">
                <a:pos x="108" y="50"/>
              </a:cxn>
              <a:cxn ang="0">
                <a:pos x="102" y="57"/>
              </a:cxn>
              <a:cxn ang="0">
                <a:pos x="95" y="63"/>
              </a:cxn>
              <a:cxn ang="0">
                <a:pos x="87" y="71"/>
              </a:cxn>
              <a:cxn ang="0">
                <a:pos x="80" y="78"/>
              </a:cxn>
              <a:cxn ang="0">
                <a:pos x="73" y="85"/>
              </a:cxn>
              <a:cxn ang="0">
                <a:pos x="67" y="94"/>
              </a:cxn>
              <a:cxn ang="0">
                <a:pos x="67" y="113"/>
              </a:cxn>
              <a:cxn ang="0">
                <a:pos x="63" y="133"/>
              </a:cxn>
              <a:cxn ang="0">
                <a:pos x="57" y="151"/>
              </a:cxn>
              <a:cxn ang="0">
                <a:pos x="50" y="169"/>
              </a:cxn>
              <a:cxn ang="0">
                <a:pos x="42" y="172"/>
              </a:cxn>
              <a:cxn ang="0">
                <a:pos x="36" y="173"/>
              </a:cxn>
              <a:cxn ang="0">
                <a:pos x="30" y="173"/>
              </a:cxn>
              <a:cxn ang="0">
                <a:pos x="23" y="173"/>
              </a:cxn>
              <a:cxn ang="0">
                <a:pos x="17" y="172"/>
              </a:cxn>
              <a:cxn ang="0">
                <a:pos x="11" y="169"/>
              </a:cxn>
              <a:cxn ang="0">
                <a:pos x="6" y="166"/>
              </a:cxn>
              <a:cxn ang="0">
                <a:pos x="0" y="161"/>
              </a:cxn>
              <a:cxn ang="0">
                <a:pos x="6" y="141"/>
              </a:cxn>
              <a:cxn ang="0">
                <a:pos x="8" y="122"/>
              </a:cxn>
              <a:cxn ang="0">
                <a:pos x="7" y="101"/>
              </a:cxn>
              <a:cxn ang="0">
                <a:pos x="6" y="82"/>
              </a:cxn>
              <a:cxn ang="0">
                <a:pos x="5" y="62"/>
              </a:cxn>
              <a:cxn ang="0">
                <a:pos x="8" y="44"/>
              </a:cxn>
              <a:cxn ang="0">
                <a:pos x="17" y="27"/>
              </a:cxn>
              <a:cxn ang="0">
                <a:pos x="33" y="11"/>
              </a:cxn>
              <a:cxn ang="0">
                <a:pos x="37" y="9"/>
              </a:cxn>
              <a:cxn ang="0">
                <a:pos x="42" y="6"/>
              </a:cxn>
              <a:cxn ang="0">
                <a:pos x="48" y="5"/>
              </a:cxn>
              <a:cxn ang="0">
                <a:pos x="53" y="1"/>
              </a:cxn>
              <a:cxn ang="0">
                <a:pos x="58" y="7"/>
              </a:cxn>
              <a:cxn ang="0">
                <a:pos x="63" y="10"/>
              </a:cxn>
              <a:cxn ang="0">
                <a:pos x="68" y="9"/>
              </a:cxn>
              <a:cxn ang="0">
                <a:pos x="74" y="6"/>
              </a:cxn>
              <a:cxn ang="0">
                <a:pos x="80" y="3"/>
              </a:cxn>
              <a:cxn ang="0">
                <a:pos x="86" y="0"/>
              </a:cxn>
              <a:cxn ang="0">
                <a:pos x="92" y="0"/>
              </a:cxn>
              <a:cxn ang="0">
                <a:pos x="99" y="3"/>
              </a:cxn>
            </a:cxnLst>
            <a:rect l="0" t="0" r="r" b="b"/>
            <a:pathLst>
              <a:path w="118" h="173">
                <a:moveTo>
                  <a:pt x="99" y="3"/>
                </a:moveTo>
                <a:lnTo>
                  <a:pt x="102" y="14"/>
                </a:lnTo>
                <a:lnTo>
                  <a:pt x="108" y="23"/>
                </a:lnTo>
                <a:lnTo>
                  <a:pt x="115" y="31"/>
                </a:lnTo>
                <a:lnTo>
                  <a:pt x="118" y="33"/>
                </a:lnTo>
                <a:lnTo>
                  <a:pt x="114" y="42"/>
                </a:lnTo>
                <a:lnTo>
                  <a:pt x="108" y="50"/>
                </a:lnTo>
                <a:lnTo>
                  <a:pt x="102" y="57"/>
                </a:lnTo>
                <a:lnTo>
                  <a:pt x="95" y="63"/>
                </a:lnTo>
                <a:lnTo>
                  <a:pt x="87" y="71"/>
                </a:lnTo>
                <a:lnTo>
                  <a:pt x="80" y="78"/>
                </a:lnTo>
                <a:lnTo>
                  <a:pt x="73" y="85"/>
                </a:lnTo>
                <a:lnTo>
                  <a:pt x="67" y="94"/>
                </a:lnTo>
                <a:lnTo>
                  <a:pt x="67" y="113"/>
                </a:lnTo>
                <a:lnTo>
                  <a:pt x="63" y="133"/>
                </a:lnTo>
                <a:lnTo>
                  <a:pt x="57" y="151"/>
                </a:lnTo>
                <a:lnTo>
                  <a:pt x="50" y="169"/>
                </a:lnTo>
                <a:lnTo>
                  <a:pt x="42" y="172"/>
                </a:lnTo>
                <a:lnTo>
                  <a:pt x="36" y="173"/>
                </a:lnTo>
                <a:lnTo>
                  <a:pt x="30" y="173"/>
                </a:lnTo>
                <a:lnTo>
                  <a:pt x="23" y="173"/>
                </a:lnTo>
                <a:lnTo>
                  <a:pt x="17" y="172"/>
                </a:lnTo>
                <a:lnTo>
                  <a:pt x="11" y="169"/>
                </a:lnTo>
                <a:lnTo>
                  <a:pt x="6" y="166"/>
                </a:lnTo>
                <a:lnTo>
                  <a:pt x="0" y="161"/>
                </a:lnTo>
                <a:lnTo>
                  <a:pt x="6" y="141"/>
                </a:lnTo>
                <a:lnTo>
                  <a:pt x="8" y="122"/>
                </a:lnTo>
                <a:lnTo>
                  <a:pt x="7" y="101"/>
                </a:lnTo>
                <a:lnTo>
                  <a:pt x="6" y="82"/>
                </a:lnTo>
                <a:lnTo>
                  <a:pt x="5" y="62"/>
                </a:lnTo>
                <a:lnTo>
                  <a:pt x="8" y="44"/>
                </a:lnTo>
                <a:lnTo>
                  <a:pt x="17" y="27"/>
                </a:lnTo>
                <a:lnTo>
                  <a:pt x="33" y="11"/>
                </a:lnTo>
                <a:lnTo>
                  <a:pt x="37" y="9"/>
                </a:lnTo>
                <a:lnTo>
                  <a:pt x="42" y="6"/>
                </a:lnTo>
                <a:lnTo>
                  <a:pt x="48" y="5"/>
                </a:lnTo>
                <a:lnTo>
                  <a:pt x="53" y="1"/>
                </a:lnTo>
                <a:lnTo>
                  <a:pt x="58" y="7"/>
                </a:lnTo>
                <a:lnTo>
                  <a:pt x="63" y="10"/>
                </a:lnTo>
                <a:lnTo>
                  <a:pt x="68" y="9"/>
                </a:lnTo>
                <a:lnTo>
                  <a:pt x="74" y="6"/>
                </a:lnTo>
                <a:lnTo>
                  <a:pt x="80" y="3"/>
                </a:lnTo>
                <a:lnTo>
                  <a:pt x="86" y="0"/>
                </a:lnTo>
                <a:lnTo>
                  <a:pt x="92" y="0"/>
                </a:lnTo>
                <a:lnTo>
                  <a:pt x="99" y="3"/>
                </a:lnTo>
                <a:close/>
              </a:path>
            </a:pathLst>
          </a:custGeom>
          <a:solidFill>
            <a:srgbClr val="E2BFB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6" name="Freeform 26"/>
          <p:cNvSpPr>
            <a:spLocks/>
          </p:cNvSpPr>
          <p:nvPr/>
        </p:nvSpPr>
        <p:spPr bwMode="auto">
          <a:xfrm>
            <a:off x="6796088" y="3343275"/>
            <a:ext cx="173037" cy="277813"/>
          </a:xfrm>
          <a:custGeom>
            <a:avLst/>
            <a:gdLst/>
            <a:ahLst/>
            <a:cxnLst>
              <a:cxn ang="0">
                <a:pos x="65" y="10"/>
              </a:cxn>
              <a:cxn ang="0">
                <a:pos x="70" y="19"/>
              </a:cxn>
              <a:cxn ang="0">
                <a:pos x="78" y="29"/>
              </a:cxn>
              <a:cxn ang="0">
                <a:pos x="85" y="38"/>
              </a:cxn>
              <a:cxn ang="0">
                <a:pos x="92" y="46"/>
              </a:cxn>
              <a:cxn ang="0">
                <a:pos x="99" y="56"/>
              </a:cxn>
              <a:cxn ang="0">
                <a:pos x="104" y="66"/>
              </a:cxn>
              <a:cxn ang="0">
                <a:pos x="108" y="77"/>
              </a:cxn>
              <a:cxn ang="0">
                <a:pos x="109" y="87"/>
              </a:cxn>
              <a:cxn ang="0">
                <a:pos x="107" y="108"/>
              </a:cxn>
              <a:cxn ang="0">
                <a:pos x="107" y="129"/>
              </a:cxn>
              <a:cxn ang="0">
                <a:pos x="105" y="148"/>
              </a:cxn>
              <a:cxn ang="0">
                <a:pos x="104" y="170"/>
              </a:cxn>
              <a:cxn ang="0">
                <a:pos x="98" y="173"/>
              </a:cxn>
              <a:cxn ang="0">
                <a:pos x="91" y="174"/>
              </a:cxn>
              <a:cxn ang="0">
                <a:pos x="84" y="175"/>
              </a:cxn>
              <a:cxn ang="0">
                <a:pos x="76" y="175"/>
              </a:cxn>
              <a:cxn ang="0">
                <a:pos x="68" y="174"/>
              </a:cxn>
              <a:cxn ang="0">
                <a:pos x="62" y="173"/>
              </a:cxn>
              <a:cxn ang="0">
                <a:pos x="56" y="170"/>
              </a:cxn>
              <a:cxn ang="0">
                <a:pos x="51" y="165"/>
              </a:cxn>
              <a:cxn ang="0">
                <a:pos x="47" y="152"/>
              </a:cxn>
              <a:cxn ang="0">
                <a:pos x="46" y="139"/>
              </a:cxn>
              <a:cxn ang="0">
                <a:pos x="47" y="124"/>
              </a:cxn>
              <a:cxn ang="0">
                <a:pos x="47" y="109"/>
              </a:cxn>
              <a:cxn ang="0">
                <a:pos x="47" y="96"/>
              </a:cxn>
              <a:cxn ang="0">
                <a:pos x="43" y="84"/>
              </a:cxn>
              <a:cxn ang="0">
                <a:pos x="35" y="74"/>
              </a:cxn>
              <a:cxn ang="0">
                <a:pos x="22" y="67"/>
              </a:cxn>
              <a:cxn ang="0">
                <a:pos x="19" y="62"/>
              </a:cxn>
              <a:cxn ang="0">
                <a:pos x="14" y="56"/>
              </a:cxn>
              <a:cxn ang="0">
                <a:pos x="9" y="51"/>
              </a:cxn>
              <a:cxn ang="0">
                <a:pos x="3" y="45"/>
              </a:cxn>
              <a:cxn ang="0">
                <a:pos x="1" y="40"/>
              </a:cxn>
              <a:cxn ang="0">
                <a:pos x="0" y="35"/>
              </a:cxn>
              <a:cxn ang="0">
                <a:pos x="2" y="30"/>
              </a:cxn>
              <a:cxn ang="0">
                <a:pos x="11" y="27"/>
              </a:cxn>
              <a:cxn ang="0">
                <a:pos x="11" y="17"/>
              </a:cxn>
              <a:cxn ang="0">
                <a:pos x="19" y="13"/>
              </a:cxn>
              <a:cxn ang="0">
                <a:pos x="28" y="11"/>
              </a:cxn>
              <a:cxn ang="0">
                <a:pos x="31" y="0"/>
              </a:cxn>
              <a:cxn ang="0">
                <a:pos x="40" y="2"/>
              </a:cxn>
              <a:cxn ang="0">
                <a:pos x="48" y="7"/>
              </a:cxn>
              <a:cxn ang="0">
                <a:pos x="56" y="12"/>
              </a:cxn>
              <a:cxn ang="0">
                <a:pos x="65" y="10"/>
              </a:cxn>
            </a:cxnLst>
            <a:rect l="0" t="0" r="r" b="b"/>
            <a:pathLst>
              <a:path w="109" h="175">
                <a:moveTo>
                  <a:pt x="65" y="10"/>
                </a:moveTo>
                <a:lnTo>
                  <a:pt x="70" y="19"/>
                </a:lnTo>
                <a:lnTo>
                  <a:pt x="78" y="29"/>
                </a:lnTo>
                <a:lnTo>
                  <a:pt x="85" y="38"/>
                </a:lnTo>
                <a:lnTo>
                  <a:pt x="92" y="46"/>
                </a:lnTo>
                <a:lnTo>
                  <a:pt x="99" y="56"/>
                </a:lnTo>
                <a:lnTo>
                  <a:pt x="104" y="66"/>
                </a:lnTo>
                <a:lnTo>
                  <a:pt x="108" y="77"/>
                </a:lnTo>
                <a:lnTo>
                  <a:pt x="109" y="87"/>
                </a:lnTo>
                <a:lnTo>
                  <a:pt x="107" y="108"/>
                </a:lnTo>
                <a:lnTo>
                  <a:pt x="107" y="129"/>
                </a:lnTo>
                <a:lnTo>
                  <a:pt x="105" y="148"/>
                </a:lnTo>
                <a:lnTo>
                  <a:pt x="104" y="170"/>
                </a:lnTo>
                <a:lnTo>
                  <a:pt x="98" y="173"/>
                </a:lnTo>
                <a:lnTo>
                  <a:pt x="91" y="174"/>
                </a:lnTo>
                <a:lnTo>
                  <a:pt x="84" y="175"/>
                </a:lnTo>
                <a:lnTo>
                  <a:pt x="76" y="175"/>
                </a:lnTo>
                <a:lnTo>
                  <a:pt x="68" y="174"/>
                </a:lnTo>
                <a:lnTo>
                  <a:pt x="62" y="173"/>
                </a:lnTo>
                <a:lnTo>
                  <a:pt x="56" y="170"/>
                </a:lnTo>
                <a:lnTo>
                  <a:pt x="51" y="165"/>
                </a:lnTo>
                <a:lnTo>
                  <a:pt x="47" y="152"/>
                </a:lnTo>
                <a:lnTo>
                  <a:pt x="46" y="139"/>
                </a:lnTo>
                <a:lnTo>
                  <a:pt x="47" y="124"/>
                </a:lnTo>
                <a:lnTo>
                  <a:pt x="47" y="109"/>
                </a:lnTo>
                <a:lnTo>
                  <a:pt x="47" y="96"/>
                </a:lnTo>
                <a:lnTo>
                  <a:pt x="43" y="84"/>
                </a:lnTo>
                <a:lnTo>
                  <a:pt x="35" y="74"/>
                </a:lnTo>
                <a:lnTo>
                  <a:pt x="22" y="67"/>
                </a:lnTo>
                <a:lnTo>
                  <a:pt x="19" y="62"/>
                </a:lnTo>
                <a:lnTo>
                  <a:pt x="14" y="56"/>
                </a:lnTo>
                <a:lnTo>
                  <a:pt x="9" y="51"/>
                </a:lnTo>
                <a:lnTo>
                  <a:pt x="3" y="45"/>
                </a:lnTo>
                <a:lnTo>
                  <a:pt x="1" y="40"/>
                </a:lnTo>
                <a:lnTo>
                  <a:pt x="0" y="35"/>
                </a:lnTo>
                <a:lnTo>
                  <a:pt x="2" y="30"/>
                </a:lnTo>
                <a:lnTo>
                  <a:pt x="11" y="27"/>
                </a:lnTo>
                <a:lnTo>
                  <a:pt x="11" y="17"/>
                </a:lnTo>
                <a:lnTo>
                  <a:pt x="19" y="13"/>
                </a:lnTo>
                <a:lnTo>
                  <a:pt x="28" y="11"/>
                </a:lnTo>
                <a:lnTo>
                  <a:pt x="31" y="0"/>
                </a:lnTo>
                <a:lnTo>
                  <a:pt x="40" y="2"/>
                </a:lnTo>
                <a:lnTo>
                  <a:pt x="48" y="7"/>
                </a:lnTo>
                <a:lnTo>
                  <a:pt x="56" y="12"/>
                </a:lnTo>
                <a:lnTo>
                  <a:pt x="65" y="10"/>
                </a:lnTo>
                <a:close/>
              </a:path>
            </a:pathLst>
          </a:custGeom>
          <a:solidFill>
            <a:srgbClr val="F2CCB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7" name="Freeform 27"/>
          <p:cNvSpPr>
            <a:spLocks/>
          </p:cNvSpPr>
          <p:nvPr/>
        </p:nvSpPr>
        <p:spPr bwMode="auto">
          <a:xfrm>
            <a:off x="6256338" y="3378200"/>
            <a:ext cx="147637" cy="247650"/>
          </a:xfrm>
          <a:custGeom>
            <a:avLst/>
            <a:gdLst/>
            <a:ahLst/>
            <a:cxnLst>
              <a:cxn ang="0">
                <a:pos x="72" y="3"/>
              </a:cxn>
              <a:cxn ang="0">
                <a:pos x="72" y="11"/>
              </a:cxn>
              <a:cxn ang="0">
                <a:pos x="67" y="16"/>
              </a:cxn>
              <a:cxn ang="0">
                <a:pos x="66" y="22"/>
              </a:cxn>
              <a:cxn ang="0">
                <a:pos x="70" y="28"/>
              </a:cxn>
              <a:cxn ang="0">
                <a:pos x="76" y="30"/>
              </a:cxn>
              <a:cxn ang="0">
                <a:pos x="82" y="29"/>
              </a:cxn>
              <a:cxn ang="0">
                <a:pos x="87" y="29"/>
              </a:cxn>
              <a:cxn ang="0">
                <a:pos x="93" y="31"/>
              </a:cxn>
              <a:cxn ang="0">
                <a:pos x="83" y="40"/>
              </a:cxn>
              <a:cxn ang="0">
                <a:pos x="76" y="50"/>
              </a:cxn>
              <a:cxn ang="0">
                <a:pos x="68" y="61"/>
              </a:cxn>
              <a:cxn ang="0">
                <a:pos x="62" y="70"/>
              </a:cxn>
              <a:cxn ang="0">
                <a:pos x="59" y="81"/>
              </a:cxn>
              <a:cxn ang="0">
                <a:pos x="56" y="91"/>
              </a:cxn>
              <a:cxn ang="0">
                <a:pos x="56" y="100"/>
              </a:cxn>
              <a:cxn ang="0">
                <a:pos x="57" y="107"/>
              </a:cxn>
              <a:cxn ang="0">
                <a:pos x="60" y="123"/>
              </a:cxn>
              <a:cxn ang="0">
                <a:pos x="56" y="139"/>
              </a:cxn>
              <a:cxn ang="0">
                <a:pos x="50" y="151"/>
              </a:cxn>
              <a:cxn ang="0">
                <a:pos x="47" y="156"/>
              </a:cxn>
              <a:cxn ang="0">
                <a:pos x="40" y="154"/>
              </a:cxn>
              <a:cxn ang="0">
                <a:pos x="36" y="154"/>
              </a:cxn>
              <a:cxn ang="0">
                <a:pos x="29" y="153"/>
              </a:cxn>
              <a:cxn ang="0">
                <a:pos x="23" y="153"/>
              </a:cxn>
              <a:cxn ang="0">
                <a:pos x="17" y="153"/>
              </a:cxn>
              <a:cxn ang="0">
                <a:pos x="11" y="153"/>
              </a:cxn>
              <a:cxn ang="0">
                <a:pos x="6" y="152"/>
              </a:cxn>
              <a:cxn ang="0">
                <a:pos x="0" y="152"/>
              </a:cxn>
              <a:cxn ang="0">
                <a:pos x="3" y="118"/>
              </a:cxn>
              <a:cxn ang="0">
                <a:pos x="1" y="81"/>
              </a:cxn>
              <a:cxn ang="0">
                <a:pos x="6" y="48"/>
              </a:cxn>
              <a:cxn ang="0">
                <a:pos x="22" y="20"/>
              </a:cxn>
              <a:cxn ang="0">
                <a:pos x="23" y="14"/>
              </a:cxn>
              <a:cxn ang="0">
                <a:pos x="27" y="11"/>
              </a:cxn>
              <a:cxn ang="0">
                <a:pos x="31" y="7"/>
              </a:cxn>
              <a:cxn ang="0">
                <a:pos x="36" y="5"/>
              </a:cxn>
              <a:cxn ang="0">
                <a:pos x="39" y="7"/>
              </a:cxn>
              <a:cxn ang="0">
                <a:pos x="44" y="7"/>
              </a:cxn>
              <a:cxn ang="0">
                <a:pos x="49" y="5"/>
              </a:cxn>
              <a:cxn ang="0">
                <a:pos x="54" y="3"/>
              </a:cxn>
              <a:cxn ang="0">
                <a:pos x="59" y="1"/>
              </a:cxn>
              <a:cxn ang="0">
                <a:pos x="64" y="0"/>
              </a:cxn>
              <a:cxn ang="0">
                <a:pos x="68" y="1"/>
              </a:cxn>
              <a:cxn ang="0">
                <a:pos x="72" y="3"/>
              </a:cxn>
            </a:cxnLst>
            <a:rect l="0" t="0" r="r" b="b"/>
            <a:pathLst>
              <a:path w="93" h="156">
                <a:moveTo>
                  <a:pt x="72" y="3"/>
                </a:moveTo>
                <a:lnTo>
                  <a:pt x="72" y="11"/>
                </a:lnTo>
                <a:lnTo>
                  <a:pt x="67" y="16"/>
                </a:lnTo>
                <a:lnTo>
                  <a:pt x="66" y="22"/>
                </a:lnTo>
                <a:lnTo>
                  <a:pt x="70" y="28"/>
                </a:lnTo>
                <a:lnTo>
                  <a:pt x="76" y="30"/>
                </a:lnTo>
                <a:lnTo>
                  <a:pt x="82" y="29"/>
                </a:lnTo>
                <a:lnTo>
                  <a:pt x="87" y="29"/>
                </a:lnTo>
                <a:lnTo>
                  <a:pt x="93" y="31"/>
                </a:lnTo>
                <a:lnTo>
                  <a:pt x="83" y="40"/>
                </a:lnTo>
                <a:lnTo>
                  <a:pt x="76" y="50"/>
                </a:lnTo>
                <a:lnTo>
                  <a:pt x="68" y="61"/>
                </a:lnTo>
                <a:lnTo>
                  <a:pt x="62" y="70"/>
                </a:lnTo>
                <a:lnTo>
                  <a:pt x="59" y="81"/>
                </a:lnTo>
                <a:lnTo>
                  <a:pt x="56" y="91"/>
                </a:lnTo>
                <a:lnTo>
                  <a:pt x="56" y="100"/>
                </a:lnTo>
                <a:lnTo>
                  <a:pt x="57" y="107"/>
                </a:lnTo>
                <a:lnTo>
                  <a:pt x="60" y="123"/>
                </a:lnTo>
                <a:lnTo>
                  <a:pt x="56" y="139"/>
                </a:lnTo>
                <a:lnTo>
                  <a:pt x="50" y="151"/>
                </a:lnTo>
                <a:lnTo>
                  <a:pt x="47" y="156"/>
                </a:lnTo>
                <a:lnTo>
                  <a:pt x="40" y="154"/>
                </a:lnTo>
                <a:lnTo>
                  <a:pt x="36" y="154"/>
                </a:lnTo>
                <a:lnTo>
                  <a:pt x="29" y="153"/>
                </a:lnTo>
                <a:lnTo>
                  <a:pt x="23" y="153"/>
                </a:lnTo>
                <a:lnTo>
                  <a:pt x="17" y="153"/>
                </a:lnTo>
                <a:lnTo>
                  <a:pt x="11" y="153"/>
                </a:lnTo>
                <a:lnTo>
                  <a:pt x="6" y="152"/>
                </a:lnTo>
                <a:lnTo>
                  <a:pt x="0" y="152"/>
                </a:lnTo>
                <a:lnTo>
                  <a:pt x="3" y="118"/>
                </a:lnTo>
                <a:lnTo>
                  <a:pt x="1" y="81"/>
                </a:lnTo>
                <a:lnTo>
                  <a:pt x="6" y="48"/>
                </a:lnTo>
                <a:lnTo>
                  <a:pt x="22" y="20"/>
                </a:lnTo>
                <a:lnTo>
                  <a:pt x="23" y="14"/>
                </a:lnTo>
                <a:lnTo>
                  <a:pt x="27" y="11"/>
                </a:lnTo>
                <a:lnTo>
                  <a:pt x="31" y="7"/>
                </a:lnTo>
                <a:lnTo>
                  <a:pt x="36" y="5"/>
                </a:lnTo>
                <a:lnTo>
                  <a:pt x="39" y="7"/>
                </a:lnTo>
                <a:lnTo>
                  <a:pt x="44" y="7"/>
                </a:lnTo>
                <a:lnTo>
                  <a:pt x="49" y="5"/>
                </a:lnTo>
                <a:lnTo>
                  <a:pt x="54" y="3"/>
                </a:lnTo>
                <a:lnTo>
                  <a:pt x="59" y="1"/>
                </a:lnTo>
                <a:lnTo>
                  <a:pt x="64" y="0"/>
                </a:lnTo>
                <a:lnTo>
                  <a:pt x="68" y="1"/>
                </a:lnTo>
                <a:lnTo>
                  <a:pt x="72" y="3"/>
                </a:lnTo>
                <a:close/>
              </a:path>
            </a:pathLst>
          </a:custGeom>
          <a:solidFill>
            <a:srgbClr val="F2CCB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8" name="Freeform 28"/>
          <p:cNvSpPr>
            <a:spLocks/>
          </p:cNvSpPr>
          <p:nvPr/>
        </p:nvSpPr>
        <p:spPr bwMode="auto">
          <a:xfrm>
            <a:off x="5740400" y="3378200"/>
            <a:ext cx="174625" cy="249238"/>
          </a:xfrm>
          <a:custGeom>
            <a:avLst/>
            <a:gdLst/>
            <a:ahLst/>
            <a:cxnLst>
              <a:cxn ang="0">
                <a:pos x="110" y="63"/>
              </a:cxn>
              <a:cxn ang="0">
                <a:pos x="109" y="84"/>
              </a:cxn>
              <a:cxn ang="0">
                <a:pos x="106" y="104"/>
              </a:cxn>
              <a:cxn ang="0">
                <a:pos x="101" y="124"/>
              </a:cxn>
              <a:cxn ang="0">
                <a:pos x="94" y="143"/>
              </a:cxn>
              <a:cxn ang="0">
                <a:pos x="66" y="157"/>
              </a:cxn>
              <a:cxn ang="0">
                <a:pos x="56" y="145"/>
              </a:cxn>
              <a:cxn ang="0">
                <a:pos x="52" y="131"/>
              </a:cxn>
              <a:cxn ang="0">
                <a:pos x="50" y="119"/>
              </a:cxn>
              <a:cxn ang="0">
                <a:pos x="50" y="106"/>
              </a:cxn>
              <a:cxn ang="0">
                <a:pos x="49" y="93"/>
              </a:cxn>
              <a:cxn ang="0">
                <a:pos x="47" y="84"/>
              </a:cxn>
              <a:cxn ang="0">
                <a:pos x="39" y="75"/>
              </a:cxn>
              <a:cxn ang="0">
                <a:pos x="27" y="69"/>
              </a:cxn>
              <a:cxn ang="0">
                <a:pos x="20" y="62"/>
              </a:cxn>
              <a:cxn ang="0">
                <a:pos x="13" y="55"/>
              </a:cxn>
              <a:cxn ang="0">
                <a:pos x="8" y="47"/>
              </a:cxn>
              <a:cxn ang="0">
                <a:pos x="8" y="38"/>
              </a:cxn>
              <a:cxn ang="0">
                <a:pos x="10" y="38"/>
              </a:cxn>
              <a:cxn ang="0">
                <a:pos x="11" y="35"/>
              </a:cxn>
              <a:cxn ang="0">
                <a:pos x="14" y="34"/>
              </a:cxn>
              <a:cxn ang="0">
                <a:pos x="15" y="33"/>
              </a:cxn>
              <a:cxn ang="0">
                <a:pos x="11" y="27"/>
              </a:cxn>
              <a:cxn ang="0">
                <a:pos x="7" y="20"/>
              </a:cxn>
              <a:cxn ang="0">
                <a:pos x="3" y="14"/>
              </a:cxn>
              <a:cxn ang="0">
                <a:pos x="0" y="6"/>
              </a:cxn>
              <a:cxn ang="0">
                <a:pos x="9" y="6"/>
              </a:cxn>
              <a:cxn ang="0">
                <a:pos x="19" y="8"/>
              </a:cxn>
              <a:cxn ang="0">
                <a:pos x="27" y="8"/>
              </a:cxn>
              <a:cxn ang="0">
                <a:pos x="32" y="0"/>
              </a:cxn>
              <a:cxn ang="0">
                <a:pos x="44" y="3"/>
              </a:cxn>
              <a:cxn ang="0">
                <a:pos x="55" y="10"/>
              </a:cxn>
              <a:cxn ang="0">
                <a:pos x="65" y="17"/>
              </a:cxn>
              <a:cxn ang="0">
                <a:pos x="75" y="25"/>
              </a:cxn>
              <a:cxn ang="0">
                <a:pos x="83" y="35"/>
              </a:cxn>
              <a:cxn ang="0">
                <a:pos x="92" y="45"/>
              </a:cxn>
              <a:cxn ang="0">
                <a:pos x="100" y="55"/>
              </a:cxn>
              <a:cxn ang="0">
                <a:pos x="110" y="63"/>
              </a:cxn>
            </a:cxnLst>
            <a:rect l="0" t="0" r="r" b="b"/>
            <a:pathLst>
              <a:path w="110" h="157">
                <a:moveTo>
                  <a:pt x="110" y="63"/>
                </a:moveTo>
                <a:lnTo>
                  <a:pt x="109" y="84"/>
                </a:lnTo>
                <a:lnTo>
                  <a:pt x="106" y="104"/>
                </a:lnTo>
                <a:lnTo>
                  <a:pt x="101" y="124"/>
                </a:lnTo>
                <a:lnTo>
                  <a:pt x="94" y="143"/>
                </a:lnTo>
                <a:lnTo>
                  <a:pt x="66" y="157"/>
                </a:lnTo>
                <a:lnTo>
                  <a:pt x="56" y="145"/>
                </a:lnTo>
                <a:lnTo>
                  <a:pt x="52" y="131"/>
                </a:lnTo>
                <a:lnTo>
                  <a:pt x="50" y="119"/>
                </a:lnTo>
                <a:lnTo>
                  <a:pt x="50" y="106"/>
                </a:lnTo>
                <a:lnTo>
                  <a:pt x="49" y="93"/>
                </a:lnTo>
                <a:lnTo>
                  <a:pt x="47" y="84"/>
                </a:lnTo>
                <a:lnTo>
                  <a:pt x="39" y="75"/>
                </a:lnTo>
                <a:lnTo>
                  <a:pt x="27" y="69"/>
                </a:lnTo>
                <a:lnTo>
                  <a:pt x="20" y="62"/>
                </a:lnTo>
                <a:lnTo>
                  <a:pt x="13" y="55"/>
                </a:lnTo>
                <a:lnTo>
                  <a:pt x="8" y="47"/>
                </a:lnTo>
                <a:lnTo>
                  <a:pt x="8" y="38"/>
                </a:lnTo>
                <a:lnTo>
                  <a:pt x="10" y="38"/>
                </a:lnTo>
                <a:lnTo>
                  <a:pt x="11" y="35"/>
                </a:lnTo>
                <a:lnTo>
                  <a:pt x="14" y="34"/>
                </a:lnTo>
                <a:lnTo>
                  <a:pt x="15" y="33"/>
                </a:lnTo>
                <a:lnTo>
                  <a:pt x="11" y="27"/>
                </a:lnTo>
                <a:lnTo>
                  <a:pt x="7" y="20"/>
                </a:lnTo>
                <a:lnTo>
                  <a:pt x="3" y="14"/>
                </a:lnTo>
                <a:lnTo>
                  <a:pt x="0" y="6"/>
                </a:lnTo>
                <a:lnTo>
                  <a:pt x="9" y="6"/>
                </a:lnTo>
                <a:lnTo>
                  <a:pt x="19" y="8"/>
                </a:lnTo>
                <a:lnTo>
                  <a:pt x="27" y="8"/>
                </a:lnTo>
                <a:lnTo>
                  <a:pt x="32" y="0"/>
                </a:lnTo>
                <a:lnTo>
                  <a:pt x="44" y="3"/>
                </a:lnTo>
                <a:lnTo>
                  <a:pt x="55" y="10"/>
                </a:lnTo>
                <a:lnTo>
                  <a:pt x="65" y="17"/>
                </a:lnTo>
                <a:lnTo>
                  <a:pt x="75" y="25"/>
                </a:lnTo>
                <a:lnTo>
                  <a:pt x="83" y="35"/>
                </a:lnTo>
                <a:lnTo>
                  <a:pt x="92" y="45"/>
                </a:lnTo>
                <a:lnTo>
                  <a:pt x="100" y="55"/>
                </a:lnTo>
                <a:lnTo>
                  <a:pt x="110" y="63"/>
                </a:lnTo>
                <a:close/>
              </a:path>
            </a:pathLst>
          </a:custGeom>
          <a:solidFill>
            <a:srgbClr val="9926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9" name="Freeform 29"/>
          <p:cNvSpPr>
            <a:spLocks/>
          </p:cNvSpPr>
          <p:nvPr/>
        </p:nvSpPr>
        <p:spPr bwMode="auto">
          <a:xfrm>
            <a:off x="5129213" y="3395663"/>
            <a:ext cx="150812" cy="258762"/>
          </a:xfrm>
          <a:custGeom>
            <a:avLst/>
            <a:gdLst/>
            <a:ahLst/>
            <a:cxnLst>
              <a:cxn ang="0">
                <a:pos x="81" y="8"/>
              </a:cxn>
              <a:cxn ang="0">
                <a:pos x="80" y="16"/>
              </a:cxn>
              <a:cxn ang="0">
                <a:pos x="77" y="23"/>
              </a:cxn>
              <a:cxn ang="0">
                <a:pos x="75" y="30"/>
              </a:cxn>
              <a:cxn ang="0">
                <a:pos x="83" y="37"/>
              </a:cxn>
              <a:cxn ang="0">
                <a:pos x="85" y="36"/>
              </a:cxn>
              <a:cxn ang="0">
                <a:pos x="89" y="35"/>
              </a:cxn>
              <a:cxn ang="0">
                <a:pos x="92" y="35"/>
              </a:cxn>
              <a:cxn ang="0">
                <a:pos x="95" y="35"/>
              </a:cxn>
              <a:cxn ang="0">
                <a:pos x="91" y="46"/>
              </a:cxn>
              <a:cxn ang="0">
                <a:pos x="85" y="56"/>
              </a:cxn>
              <a:cxn ang="0">
                <a:pos x="77" y="64"/>
              </a:cxn>
              <a:cxn ang="0">
                <a:pos x="68" y="73"/>
              </a:cxn>
              <a:cxn ang="0">
                <a:pos x="61" y="80"/>
              </a:cxn>
              <a:cxn ang="0">
                <a:pos x="56" y="90"/>
              </a:cxn>
              <a:cxn ang="0">
                <a:pos x="55" y="100"/>
              </a:cxn>
              <a:cxn ang="0">
                <a:pos x="59" y="110"/>
              </a:cxn>
              <a:cxn ang="0">
                <a:pos x="61" y="123"/>
              </a:cxn>
              <a:cxn ang="0">
                <a:pos x="62" y="136"/>
              </a:cxn>
              <a:cxn ang="0">
                <a:pos x="63" y="148"/>
              </a:cxn>
              <a:cxn ang="0">
                <a:pos x="62" y="162"/>
              </a:cxn>
              <a:cxn ang="0">
                <a:pos x="52" y="163"/>
              </a:cxn>
              <a:cxn ang="0">
                <a:pos x="44" y="160"/>
              </a:cxn>
              <a:cxn ang="0">
                <a:pos x="35" y="157"/>
              </a:cxn>
              <a:cxn ang="0">
                <a:pos x="27" y="152"/>
              </a:cxn>
              <a:cxn ang="0">
                <a:pos x="23" y="128"/>
              </a:cxn>
              <a:cxn ang="0">
                <a:pos x="16" y="104"/>
              </a:cxn>
              <a:cxn ang="0">
                <a:pos x="7" y="81"/>
              </a:cxn>
              <a:cxn ang="0">
                <a:pos x="0" y="58"/>
              </a:cxn>
              <a:cxn ang="0">
                <a:pos x="7" y="46"/>
              </a:cxn>
              <a:cxn ang="0">
                <a:pos x="16" y="35"/>
              </a:cxn>
              <a:cxn ang="0">
                <a:pos x="24" y="24"/>
              </a:cxn>
              <a:cxn ang="0">
                <a:pos x="32" y="13"/>
              </a:cxn>
              <a:cxn ang="0">
                <a:pos x="33" y="16"/>
              </a:cxn>
              <a:cxn ang="0">
                <a:pos x="34" y="18"/>
              </a:cxn>
              <a:cxn ang="0">
                <a:pos x="35" y="20"/>
              </a:cxn>
              <a:cxn ang="0">
                <a:pos x="36" y="22"/>
              </a:cxn>
              <a:cxn ang="0">
                <a:pos x="42" y="20"/>
              </a:cxn>
              <a:cxn ang="0">
                <a:pos x="49" y="18"/>
              </a:cxn>
              <a:cxn ang="0">
                <a:pos x="53" y="16"/>
              </a:cxn>
              <a:cxn ang="0">
                <a:pos x="58" y="12"/>
              </a:cxn>
              <a:cxn ang="0">
                <a:pos x="62" y="8"/>
              </a:cxn>
              <a:cxn ang="0">
                <a:pos x="67" y="5"/>
              </a:cxn>
              <a:cxn ang="0">
                <a:pos x="72" y="2"/>
              </a:cxn>
              <a:cxn ang="0">
                <a:pos x="78" y="0"/>
              </a:cxn>
              <a:cxn ang="0">
                <a:pos x="81" y="8"/>
              </a:cxn>
            </a:cxnLst>
            <a:rect l="0" t="0" r="r" b="b"/>
            <a:pathLst>
              <a:path w="95" h="163">
                <a:moveTo>
                  <a:pt x="81" y="8"/>
                </a:moveTo>
                <a:lnTo>
                  <a:pt x="80" y="16"/>
                </a:lnTo>
                <a:lnTo>
                  <a:pt x="77" y="23"/>
                </a:lnTo>
                <a:lnTo>
                  <a:pt x="75" y="30"/>
                </a:lnTo>
                <a:lnTo>
                  <a:pt x="83" y="37"/>
                </a:lnTo>
                <a:lnTo>
                  <a:pt x="85" y="36"/>
                </a:lnTo>
                <a:lnTo>
                  <a:pt x="89" y="35"/>
                </a:lnTo>
                <a:lnTo>
                  <a:pt x="92" y="35"/>
                </a:lnTo>
                <a:lnTo>
                  <a:pt x="95" y="35"/>
                </a:lnTo>
                <a:lnTo>
                  <a:pt x="91" y="46"/>
                </a:lnTo>
                <a:lnTo>
                  <a:pt x="85" y="56"/>
                </a:lnTo>
                <a:lnTo>
                  <a:pt x="77" y="64"/>
                </a:lnTo>
                <a:lnTo>
                  <a:pt x="68" y="73"/>
                </a:lnTo>
                <a:lnTo>
                  <a:pt x="61" y="80"/>
                </a:lnTo>
                <a:lnTo>
                  <a:pt x="56" y="90"/>
                </a:lnTo>
                <a:lnTo>
                  <a:pt x="55" y="100"/>
                </a:lnTo>
                <a:lnTo>
                  <a:pt x="59" y="110"/>
                </a:lnTo>
                <a:lnTo>
                  <a:pt x="61" y="123"/>
                </a:lnTo>
                <a:lnTo>
                  <a:pt x="62" y="136"/>
                </a:lnTo>
                <a:lnTo>
                  <a:pt x="63" y="148"/>
                </a:lnTo>
                <a:lnTo>
                  <a:pt x="62" y="162"/>
                </a:lnTo>
                <a:lnTo>
                  <a:pt x="52" y="163"/>
                </a:lnTo>
                <a:lnTo>
                  <a:pt x="44" y="160"/>
                </a:lnTo>
                <a:lnTo>
                  <a:pt x="35" y="157"/>
                </a:lnTo>
                <a:lnTo>
                  <a:pt x="27" y="152"/>
                </a:lnTo>
                <a:lnTo>
                  <a:pt x="23" y="128"/>
                </a:lnTo>
                <a:lnTo>
                  <a:pt x="16" y="104"/>
                </a:lnTo>
                <a:lnTo>
                  <a:pt x="7" y="81"/>
                </a:lnTo>
                <a:lnTo>
                  <a:pt x="0" y="58"/>
                </a:lnTo>
                <a:lnTo>
                  <a:pt x="7" y="46"/>
                </a:lnTo>
                <a:lnTo>
                  <a:pt x="16" y="35"/>
                </a:lnTo>
                <a:lnTo>
                  <a:pt x="24" y="24"/>
                </a:lnTo>
                <a:lnTo>
                  <a:pt x="32" y="13"/>
                </a:lnTo>
                <a:lnTo>
                  <a:pt x="33" y="16"/>
                </a:lnTo>
                <a:lnTo>
                  <a:pt x="34" y="18"/>
                </a:lnTo>
                <a:lnTo>
                  <a:pt x="35" y="20"/>
                </a:lnTo>
                <a:lnTo>
                  <a:pt x="36" y="22"/>
                </a:lnTo>
                <a:lnTo>
                  <a:pt x="42" y="20"/>
                </a:lnTo>
                <a:lnTo>
                  <a:pt x="49" y="18"/>
                </a:lnTo>
                <a:lnTo>
                  <a:pt x="53" y="16"/>
                </a:lnTo>
                <a:lnTo>
                  <a:pt x="58" y="12"/>
                </a:lnTo>
                <a:lnTo>
                  <a:pt x="62" y="8"/>
                </a:lnTo>
                <a:lnTo>
                  <a:pt x="67" y="5"/>
                </a:lnTo>
                <a:lnTo>
                  <a:pt x="72" y="2"/>
                </a:lnTo>
                <a:lnTo>
                  <a:pt x="78" y="0"/>
                </a:lnTo>
                <a:lnTo>
                  <a:pt x="81" y="8"/>
                </a:lnTo>
                <a:close/>
              </a:path>
            </a:pathLst>
          </a:custGeom>
          <a:solidFill>
            <a:srgbClr val="9926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30" name="Freeform 30"/>
          <p:cNvSpPr>
            <a:spLocks/>
          </p:cNvSpPr>
          <p:nvPr/>
        </p:nvSpPr>
        <p:spPr bwMode="auto">
          <a:xfrm>
            <a:off x="7519988" y="3502025"/>
            <a:ext cx="376237" cy="185738"/>
          </a:xfrm>
          <a:custGeom>
            <a:avLst/>
            <a:gdLst/>
            <a:ahLst/>
            <a:cxnLst>
              <a:cxn ang="0">
                <a:pos x="220" y="0"/>
              </a:cxn>
              <a:cxn ang="0">
                <a:pos x="225" y="5"/>
              </a:cxn>
              <a:cxn ang="0">
                <a:pos x="230" y="11"/>
              </a:cxn>
              <a:cxn ang="0">
                <a:pos x="233" y="18"/>
              </a:cxn>
              <a:cxn ang="0">
                <a:pos x="235" y="26"/>
              </a:cxn>
              <a:cxn ang="0">
                <a:pos x="237" y="50"/>
              </a:cxn>
              <a:cxn ang="0">
                <a:pos x="237" y="73"/>
              </a:cxn>
              <a:cxn ang="0">
                <a:pos x="233" y="96"/>
              </a:cxn>
              <a:cxn ang="0">
                <a:pos x="227" y="117"/>
              </a:cxn>
              <a:cxn ang="0">
                <a:pos x="224" y="99"/>
              </a:cxn>
              <a:cxn ang="0">
                <a:pos x="216" y="85"/>
              </a:cxn>
              <a:cxn ang="0">
                <a:pos x="213" y="69"/>
              </a:cxn>
              <a:cxn ang="0">
                <a:pos x="218" y="51"/>
              </a:cxn>
              <a:cxn ang="0">
                <a:pos x="219" y="39"/>
              </a:cxn>
              <a:cxn ang="0">
                <a:pos x="216" y="28"/>
              </a:cxn>
              <a:cxn ang="0">
                <a:pos x="209" y="19"/>
              </a:cxn>
              <a:cxn ang="0">
                <a:pos x="199" y="17"/>
              </a:cxn>
              <a:cxn ang="0">
                <a:pos x="193" y="18"/>
              </a:cxn>
              <a:cxn ang="0">
                <a:pos x="188" y="20"/>
              </a:cxn>
              <a:cxn ang="0">
                <a:pos x="183" y="25"/>
              </a:cxn>
              <a:cxn ang="0">
                <a:pos x="180" y="29"/>
              </a:cxn>
              <a:cxn ang="0">
                <a:pos x="186" y="29"/>
              </a:cxn>
              <a:cxn ang="0">
                <a:pos x="191" y="29"/>
              </a:cxn>
              <a:cxn ang="0">
                <a:pos x="194" y="29"/>
              </a:cxn>
              <a:cxn ang="0">
                <a:pos x="197" y="29"/>
              </a:cxn>
              <a:cxn ang="0">
                <a:pos x="202" y="33"/>
              </a:cxn>
              <a:cxn ang="0">
                <a:pos x="203" y="39"/>
              </a:cxn>
              <a:cxn ang="0">
                <a:pos x="202" y="46"/>
              </a:cxn>
              <a:cxn ang="0">
                <a:pos x="199" y="53"/>
              </a:cxn>
              <a:cxn ang="0">
                <a:pos x="186" y="62"/>
              </a:cxn>
              <a:cxn ang="0">
                <a:pos x="173" y="67"/>
              </a:cxn>
              <a:cxn ang="0">
                <a:pos x="159" y="68"/>
              </a:cxn>
              <a:cxn ang="0">
                <a:pos x="145" y="67"/>
              </a:cxn>
              <a:cxn ang="0">
                <a:pos x="130" y="62"/>
              </a:cxn>
              <a:cxn ang="0">
                <a:pos x="115" y="56"/>
              </a:cxn>
              <a:cxn ang="0">
                <a:pos x="102" y="47"/>
              </a:cxn>
              <a:cxn ang="0">
                <a:pos x="90" y="37"/>
              </a:cxn>
              <a:cxn ang="0">
                <a:pos x="83" y="33"/>
              </a:cxn>
              <a:cxn ang="0">
                <a:pos x="76" y="30"/>
              </a:cxn>
              <a:cxn ang="0">
                <a:pos x="68" y="31"/>
              </a:cxn>
              <a:cxn ang="0">
                <a:pos x="61" y="34"/>
              </a:cxn>
              <a:cxn ang="0">
                <a:pos x="53" y="37"/>
              </a:cxn>
              <a:cxn ang="0">
                <a:pos x="46" y="42"/>
              </a:cxn>
              <a:cxn ang="0">
                <a:pos x="39" y="48"/>
              </a:cxn>
              <a:cxn ang="0">
                <a:pos x="33" y="54"/>
              </a:cxn>
              <a:cxn ang="0">
                <a:pos x="22" y="67"/>
              </a:cxn>
              <a:cxn ang="0">
                <a:pos x="13" y="81"/>
              </a:cxn>
              <a:cxn ang="0">
                <a:pos x="6" y="97"/>
              </a:cxn>
              <a:cxn ang="0">
                <a:pos x="1" y="113"/>
              </a:cxn>
              <a:cxn ang="0">
                <a:pos x="0" y="97"/>
              </a:cxn>
              <a:cxn ang="0">
                <a:pos x="0" y="81"/>
              </a:cxn>
              <a:cxn ang="0">
                <a:pos x="1" y="65"/>
              </a:cxn>
              <a:cxn ang="0">
                <a:pos x="3" y="51"/>
              </a:cxn>
              <a:cxn ang="0">
                <a:pos x="7" y="36"/>
              </a:cxn>
              <a:cxn ang="0">
                <a:pos x="14" y="23"/>
              </a:cxn>
              <a:cxn ang="0">
                <a:pos x="23" y="11"/>
              </a:cxn>
              <a:cxn ang="0">
                <a:pos x="34" y="0"/>
              </a:cxn>
              <a:cxn ang="0">
                <a:pos x="220" y="0"/>
              </a:cxn>
            </a:cxnLst>
            <a:rect l="0" t="0" r="r" b="b"/>
            <a:pathLst>
              <a:path w="237" h="117">
                <a:moveTo>
                  <a:pt x="220" y="0"/>
                </a:moveTo>
                <a:lnTo>
                  <a:pt x="225" y="5"/>
                </a:lnTo>
                <a:lnTo>
                  <a:pt x="230" y="11"/>
                </a:lnTo>
                <a:lnTo>
                  <a:pt x="233" y="18"/>
                </a:lnTo>
                <a:lnTo>
                  <a:pt x="235" y="26"/>
                </a:lnTo>
                <a:lnTo>
                  <a:pt x="237" y="50"/>
                </a:lnTo>
                <a:lnTo>
                  <a:pt x="237" y="73"/>
                </a:lnTo>
                <a:lnTo>
                  <a:pt x="233" y="96"/>
                </a:lnTo>
                <a:lnTo>
                  <a:pt x="227" y="117"/>
                </a:lnTo>
                <a:lnTo>
                  <a:pt x="224" y="99"/>
                </a:lnTo>
                <a:lnTo>
                  <a:pt x="216" y="85"/>
                </a:lnTo>
                <a:lnTo>
                  <a:pt x="213" y="69"/>
                </a:lnTo>
                <a:lnTo>
                  <a:pt x="218" y="51"/>
                </a:lnTo>
                <a:lnTo>
                  <a:pt x="219" y="39"/>
                </a:lnTo>
                <a:lnTo>
                  <a:pt x="216" y="28"/>
                </a:lnTo>
                <a:lnTo>
                  <a:pt x="209" y="19"/>
                </a:lnTo>
                <a:lnTo>
                  <a:pt x="199" y="17"/>
                </a:lnTo>
                <a:lnTo>
                  <a:pt x="193" y="18"/>
                </a:lnTo>
                <a:lnTo>
                  <a:pt x="188" y="20"/>
                </a:lnTo>
                <a:lnTo>
                  <a:pt x="183" y="25"/>
                </a:lnTo>
                <a:lnTo>
                  <a:pt x="180" y="29"/>
                </a:lnTo>
                <a:lnTo>
                  <a:pt x="186" y="29"/>
                </a:lnTo>
                <a:lnTo>
                  <a:pt x="191" y="29"/>
                </a:lnTo>
                <a:lnTo>
                  <a:pt x="194" y="29"/>
                </a:lnTo>
                <a:lnTo>
                  <a:pt x="197" y="29"/>
                </a:lnTo>
                <a:lnTo>
                  <a:pt x="202" y="33"/>
                </a:lnTo>
                <a:lnTo>
                  <a:pt x="203" y="39"/>
                </a:lnTo>
                <a:lnTo>
                  <a:pt x="202" y="46"/>
                </a:lnTo>
                <a:lnTo>
                  <a:pt x="199" y="53"/>
                </a:lnTo>
                <a:lnTo>
                  <a:pt x="186" y="62"/>
                </a:lnTo>
                <a:lnTo>
                  <a:pt x="173" y="67"/>
                </a:lnTo>
                <a:lnTo>
                  <a:pt x="159" y="68"/>
                </a:lnTo>
                <a:lnTo>
                  <a:pt x="145" y="67"/>
                </a:lnTo>
                <a:lnTo>
                  <a:pt x="130" y="62"/>
                </a:lnTo>
                <a:lnTo>
                  <a:pt x="115" y="56"/>
                </a:lnTo>
                <a:lnTo>
                  <a:pt x="102" y="47"/>
                </a:lnTo>
                <a:lnTo>
                  <a:pt x="90" y="37"/>
                </a:lnTo>
                <a:lnTo>
                  <a:pt x="83" y="33"/>
                </a:lnTo>
                <a:lnTo>
                  <a:pt x="76" y="30"/>
                </a:lnTo>
                <a:lnTo>
                  <a:pt x="68" y="31"/>
                </a:lnTo>
                <a:lnTo>
                  <a:pt x="61" y="34"/>
                </a:lnTo>
                <a:lnTo>
                  <a:pt x="53" y="37"/>
                </a:lnTo>
                <a:lnTo>
                  <a:pt x="46" y="42"/>
                </a:lnTo>
                <a:lnTo>
                  <a:pt x="39" y="48"/>
                </a:lnTo>
                <a:lnTo>
                  <a:pt x="33" y="54"/>
                </a:lnTo>
                <a:lnTo>
                  <a:pt x="22" y="67"/>
                </a:lnTo>
                <a:lnTo>
                  <a:pt x="13" y="81"/>
                </a:lnTo>
                <a:lnTo>
                  <a:pt x="6" y="97"/>
                </a:lnTo>
                <a:lnTo>
                  <a:pt x="1" y="113"/>
                </a:lnTo>
                <a:lnTo>
                  <a:pt x="0" y="97"/>
                </a:lnTo>
                <a:lnTo>
                  <a:pt x="0" y="81"/>
                </a:lnTo>
                <a:lnTo>
                  <a:pt x="1" y="65"/>
                </a:lnTo>
                <a:lnTo>
                  <a:pt x="3" y="51"/>
                </a:lnTo>
                <a:lnTo>
                  <a:pt x="7" y="36"/>
                </a:lnTo>
                <a:lnTo>
                  <a:pt x="14" y="23"/>
                </a:lnTo>
                <a:lnTo>
                  <a:pt x="23" y="11"/>
                </a:lnTo>
                <a:lnTo>
                  <a:pt x="34" y="0"/>
                </a:lnTo>
                <a:lnTo>
                  <a:pt x="220" y="0"/>
                </a:lnTo>
                <a:close/>
              </a:path>
            </a:pathLst>
          </a:custGeom>
          <a:solidFill>
            <a:srgbClr val="FFFFD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31" name="Freeform 31"/>
          <p:cNvSpPr>
            <a:spLocks/>
          </p:cNvSpPr>
          <p:nvPr/>
        </p:nvSpPr>
        <p:spPr bwMode="auto">
          <a:xfrm>
            <a:off x="5351463" y="3497263"/>
            <a:ext cx="346075" cy="128587"/>
          </a:xfrm>
          <a:custGeom>
            <a:avLst/>
            <a:gdLst/>
            <a:ahLst/>
            <a:cxnLst>
              <a:cxn ang="0">
                <a:pos x="210" y="0"/>
              </a:cxn>
              <a:cxn ang="0">
                <a:pos x="211" y="9"/>
              </a:cxn>
              <a:cxn ang="0">
                <a:pos x="210" y="20"/>
              </a:cxn>
              <a:cxn ang="0">
                <a:pos x="208" y="31"/>
              </a:cxn>
              <a:cxn ang="0">
                <a:pos x="203" y="39"/>
              </a:cxn>
              <a:cxn ang="0">
                <a:pos x="207" y="49"/>
              </a:cxn>
              <a:cxn ang="0">
                <a:pos x="213" y="59"/>
              </a:cxn>
              <a:cxn ang="0">
                <a:pos x="218" y="68"/>
              </a:cxn>
              <a:cxn ang="0">
                <a:pos x="215" y="81"/>
              </a:cxn>
              <a:cxn ang="0">
                <a:pos x="210" y="77"/>
              </a:cxn>
              <a:cxn ang="0">
                <a:pos x="205" y="72"/>
              </a:cxn>
              <a:cxn ang="0">
                <a:pos x="200" y="66"/>
              </a:cxn>
              <a:cxn ang="0">
                <a:pos x="197" y="60"/>
              </a:cxn>
              <a:cxn ang="0">
                <a:pos x="180" y="50"/>
              </a:cxn>
              <a:cxn ang="0">
                <a:pos x="162" y="42"/>
              </a:cxn>
              <a:cxn ang="0">
                <a:pos x="143" y="37"/>
              </a:cxn>
              <a:cxn ang="0">
                <a:pos x="124" y="33"/>
              </a:cxn>
              <a:cxn ang="0">
                <a:pos x="104" y="32"/>
              </a:cxn>
              <a:cxn ang="0">
                <a:pos x="85" y="34"/>
              </a:cxn>
              <a:cxn ang="0">
                <a:pos x="65" y="38"/>
              </a:cxn>
              <a:cxn ang="0">
                <a:pos x="46" y="44"/>
              </a:cxn>
              <a:cxn ang="0">
                <a:pos x="39" y="48"/>
              </a:cxn>
              <a:cxn ang="0">
                <a:pos x="33" y="51"/>
              </a:cxn>
              <a:cxn ang="0">
                <a:pos x="27" y="56"/>
              </a:cxn>
              <a:cxn ang="0">
                <a:pos x="22" y="61"/>
              </a:cxn>
              <a:cxn ang="0">
                <a:pos x="17" y="66"/>
              </a:cxn>
              <a:cxn ang="0">
                <a:pos x="12" y="71"/>
              </a:cxn>
              <a:cxn ang="0">
                <a:pos x="8" y="76"/>
              </a:cxn>
              <a:cxn ang="0">
                <a:pos x="5" y="79"/>
              </a:cxn>
              <a:cxn ang="0">
                <a:pos x="2" y="71"/>
              </a:cxn>
              <a:cxn ang="0">
                <a:pos x="0" y="59"/>
              </a:cxn>
              <a:cxn ang="0">
                <a:pos x="0" y="45"/>
              </a:cxn>
              <a:cxn ang="0">
                <a:pos x="8" y="33"/>
              </a:cxn>
              <a:cxn ang="0">
                <a:pos x="19" y="28"/>
              </a:cxn>
              <a:cxn ang="0">
                <a:pos x="27" y="20"/>
              </a:cxn>
              <a:cxn ang="0">
                <a:pos x="33" y="9"/>
              </a:cxn>
              <a:cxn ang="0">
                <a:pos x="40" y="0"/>
              </a:cxn>
              <a:cxn ang="0">
                <a:pos x="210" y="0"/>
              </a:cxn>
            </a:cxnLst>
            <a:rect l="0" t="0" r="r" b="b"/>
            <a:pathLst>
              <a:path w="218" h="81">
                <a:moveTo>
                  <a:pt x="210" y="0"/>
                </a:moveTo>
                <a:lnTo>
                  <a:pt x="211" y="9"/>
                </a:lnTo>
                <a:lnTo>
                  <a:pt x="210" y="20"/>
                </a:lnTo>
                <a:lnTo>
                  <a:pt x="208" y="31"/>
                </a:lnTo>
                <a:lnTo>
                  <a:pt x="203" y="39"/>
                </a:lnTo>
                <a:lnTo>
                  <a:pt x="207" y="49"/>
                </a:lnTo>
                <a:lnTo>
                  <a:pt x="213" y="59"/>
                </a:lnTo>
                <a:lnTo>
                  <a:pt x="218" y="68"/>
                </a:lnTo>
                <a:lnTo>
                  <a:pt x="215" y="81"/>
                </a:lnTo>
                <a:lnTo>
                  <a:pt x="210" y="77"/>
                </a:lnTo>
                <a:lnTo>
                  <a:pt x="205" y="72"/>
                </a:lnTo>
                <a:lnTo>
                  <a:pt x="200" y="66"/>
                </a:lnTo>
                <a:lnTo>
                  <a:pt x="197" y="60"/>
                </a:lnTo>
                <a:lnTo>
                  <a:pt x="180" y="50"/>
                </a:lnTo>
                <a:lnTo>
                  <a:pt x="162" y="42"/>
                </a:lnTo>
                <a:lnTo>
                  <a:pt x="143" y="37"/>
                </a:lnTo>
                <a:lnTo>
                  <a:pt x="124" y="33"/>
                </a:lnTo>
                <a:lnTo>
                  <a:pt x="104" y="32"/>
                </a:lnTo>
                <a:lnTo>
                  <a:pt x="85" y="34"/>
                </a:lnTo>
                <a:lnTo>
                  <a:pt x="65" y="38"/>
                </a:lnTo>
                <a:lnTo>
                  <a:pt x="46" y="44"/>
                </a:lnTo>
                <a:lnTo>
                  <a:pt x="39" y="48"/>
                </a:lnTo>
                <a:lnTo>
                  <a:pt x="33" y="51"/>
                </a:lnTo>
                <a:lnTo>
                  <a:pt x="27" y="56"/>
                </a:lnTo>
                <a:lnTo>
                  <a:pt x="22" y="61"/>
                </a:lnTo>
                <a:lnTo>
                  <a:pt x="17" y="66"/>
                </a:lnTo>
                <a:lnTo>
                  <a:pt x="12" y="71"/>
                </a:lnTo>
                <a:lnTo>
                  <a:pt x="8" y="76"/>
                </a:lnTo>
                <a:lnTo>
                  <a:pt x="5" y="79"/>
                </a:lnTo>
                <a:lnTo>
                  <a:pt x="2" y="71"/>
                </a:lnTo>
                <a:lnTo>
                  <a:pt x="0" y="59"/>
                </a:lnTo>
                <a:lnTo>
                  <a:pt x="0" y="45"/>
                </a:lnTo>
                <a:lnTo>
                  <a:pt x="8" y="33"/>
                </a:lnTo>
                <a:lnTo>
                  <a:pt x="19" y="28"/>
                </a:lnTo>
                <a:lnTo>
                  <a:pt x="27" y="20"/>
                </a:lnTo>
                <a:lnTo>
                  <a:pt x="33" y="9"/>
                </a:lnTo>
                <a:lnTo>
                  <a:pt x="40" y="0"/>
                </a:lnTo>
                <a:lnTo>
                  <a:pt x="210" y="0"/>
                </a:lnTo>
                <a:close/>
              </a:path>
            </a:pathLst>
          </a:custGeom>
          <a:solidFill>
            <a:srgbClr val="66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32" name="Freeform 32"/>
          <p:cNvSpPr>
            <a:spLocks/>
          </p:cNvSpPr>
          <p:nvPr/>
        </p:nvSpPr>
        <p:spPr bwMode="auto">
          <a:xfrm>
            <a:off x="7496175" y="3590925"/>
            <a:ext cx="425450" cy="417513"/>
          </a:xfrm>
          <a:custGeom>
            <a:avLst/>
            <a:gdLst/>
            <a:ahLst/>
            <a:cxnLst>
              <a:cxn ang="0">
                <a:pos x="214" y="28"/>
              </a:cxn>
              <a:cxn ang="0">
                <a:pos x="223" y="50"/>
              </a:cxn>
              <a:cxn ang="0">
                <a:pos x="224" y="75"/>
              </a:cxn>
              <a:cxn ang="0">
                <a:pos x="231" y="96"/>
              </a:cxn>
              <a:cxn ang="0">
                <a:pos x="254" y="104"/>
              </a:cxn>
              <a:cxn ang="0">
                <a:pos x="268" y="131"/>
              </a:cxn>
              <a:cxn ang="0">
                <a:pos x="262" y="159"/>
              </a:cxn>
              <a:cxn ang="0">
                <a:pos x="245" y="174"/>
              </a:cxn>
              <a:cxn ang="0">
                <a:pos x="230" y="188"/>
              </a:cxn>
              <a:cxn ang="0">
                <a:pos x="224" y="210"/>
              </a:cxn>
              <a:cxn ang="0">
                <a:pos x="213" y="231"/>
              </a:cxn>
              <a:cxn ang="0">
                <a:pos x="198" y="248"/>
              </a:cxn>
              <a:cxn ang="0">
                <a:pos x="179" y="259"/>
              </a:cxn>
              <a:cxn ang="0">
                <a:pos x="144" y="263"/>
              </a:cxn>
              <a:cxn ang="0">
                <a:pos x="107" y="260"/>
              </a:cxn>
              <a:cxn ang="0">
                <a:pos x="73" y="250"/>
              </a:cxn>
              <a:cxn ang="0">
                <a:pos x="48" y="226"/>
              </a:cxn>
              <a:cxn ang="0">
                <a:pos x="38" y="199"/>
              </a:cxn>
              <a:cxn ang="0">
                <a:pos x="33" y="169"/>
              </a:cxn>
              <a:cxn ang="0">
                <a:pos x="12" y="158"/>
              </a:cxn>
              <a:cxn ang="0">
                <a:pos x="1" y="138"/>
              </a:cxn>
              <a:cxn ang="0">
                <a:pos x="0" y="116"/>
              </a:cxn>
              <a:cxn ang="0">
                <a:pos x="9" y="97"/>
              </a:cxn>
              <a:cxn ang="0">
                <a:pos x="26" y="91"/>
              </a:cxn>
              <a:cxn ang="0">
                <a:pos x="34" y="76"/>
              </a:cxn>
              <a:cxn ang="0">
                <a:pos x="39" y="58"/>
              </a:cxn>
              <a:cxn ang="0">
                <a:pos x="46" y="42"/>
              </a:cxn>
              <a:cxn ang="0">
                <a:pos x="54" y="29"/>
              </a:cxn>
              <a:cxn ang="0">
                <a:pos x="62" y="14"/>
              </a:cxn>
              <a:cxn ang="0">
                <a:pos x="73" y="3"/>
              </a:cxn>
              <a:cxn ang="0">
                <a:pos x="89" y="0"/>
              </a:cxn>
              <a:cxn ang="0">
                <a:pos x="111" y="19"/>
              </a:cxn>
              <a:cxn ang="0">
                <a:pos x="138" y="33"/>
              </a:cxn>
              <a:cxn ang="0">
                <a:pos x="166" y="39"/>
              </a:cxn>
              <a:cxn ang="0">
                <a:pos x="195" y="35"/>
              </a:cxn>
            </a:cxnLst>
            <a:rect l="0" t="0" r="r" b="b"/>
            <a:pathLst>
              <a:path w="268" h="263">
                <a:moveTo>
                  <a:pt x="195" y="35"/>
                </a:moveTo>
                <a:lnTo>
                  <a:pt x="214" y="28"/>
                </a:lnTo>
                <a:lnTo>
                  <a:pt x="219" y="37"/>
                </a:lnTo>
                <a:lnTo>
                  <a:pt x="223" y="50"/>
                </a:lnTo>
                <a:lnTo>
                  <a:pt x="223" y="62"/>
                </a:lnTo>
                <a:lnTo>
                  <a:pt x="224" y="75"/>
                </a:lnTo>
                <a:lnTo>
                  <a:pt x="226" y="86"/>
                </a:lnTo>
                <a:lnTo>
                  <a:pt x="231" y="96"/>
                </a:lnTo>
                <a:lnTo>
                  <a:pt x="240" y="102"/>
                </a:lnTo>
                <a:lnTo>
                  <a:pt x="254" y="104"/>
                </a:lnTo>
                <a:lnTo>
                  <a:pt x="263" y="116"/>
                </a:lnTo>
                <a:lnTo>
                  <a:pt x="268" y="131"/>
                </a:lnTo>
                <a:lnTo>
                  <a:pt x="268" y="146"/>
                </a:lnTo>
                <a:lnTo>
                  <a:pt x="262" y="159"/>
                </a:lnTo>
                <a:lnTo>
                  <a:pt x="254" y="169"/>
                </a:lnTo>
                <a:lnTo>
                  <a:pt x="245" y="174"/>
                </a:lnTo>
                <a:lnTo>
                  <a:pt x="236" y="179"/>
                </a:lnTo>
                <a:lnTo>
                  <a:pt x="230" y="188"/>
                </a:lnTo>
                <a:lnTo>
                  <a:pt x="228" y="199"/>
                </a:lnTo>
                <a:lnTo>
                  <a:pt x="224" y="210"/>
                </a:lnTo>
                <a:lnTo>
                  <a:pt x="219" y="221"/>
                </a:lnTo>
                <a:lnTo>
                  <a:pt x="213" y="231"/>
                </a:lnTo>
                <a:lnTo>
                  <a:pt x="206" y="239"/>
                </a:lnTo>
                <a:lnTo>
                  <a:pt x="198" y="248"/>
                </a:lnTo>
                <a:lnTo>
                  <a:pt x="189" y="254"/>
                </a:lnTo>
                <a:lnTo>
                  <a:pt x="179" y="259"/>
                </a:lnTo>
                <a:lnTo>
                  <a:pt x="162" y="261"/>
                </a:lnTo>
                <a:lnTo>
                  <a:pt x="144" y="263"/>
                </a:lnTo>
                <a:lnTo>
                  <a:pt x="126" y="263"/>
                </a:lnTo>
                <a:lnTo>
                  <a:pt x="107" y="260"/>
                </a:lnTo>
                <a:lnTo>
                  <a:pt x="89" y="256"/>
                </a:lnTo>
                <a:lnTo>
                  <a:pt x="73" y="250"/>
                </a:lnTo>
                <a:lnTo>
                  <a:pt x="59" y="239"/>
                </a:lnTo>
                <a:lnTo>
                  <a:pt x="48" y="226"/>
                </a:lnTo>
                <a:lnTo>
                  <a:pt x="42" y="213"/>
                </a:lnTo>
                <a:lnTo>
                  <a:pt x="38" y="199"/>
                </a:lnTo>
                <a:lnTo>
                  <a:pt x="35" y="185"/>
                </a:lnTo>
                <a:lnTo>
                  <a:pt x="33" y="169"/>
                </a:lnTo>
                <a:lnTo>
                  <a:pt x="22" y="164"/>
                </a:lnTo>
                <a:lnTo>
                  <a:pt x="12" y="158"/>
                </a:lnTo>
                <a:lnTo>
                  <a:pt x="5" y="149"/>
                </a:lnTo>
                <a:lnTo>
                  <a:pt x="1" y="138"/>
                </a:lnTo>
                <a:lnTo>
                  <a:pt x="0" y="127"/>
                </a:lnTo>
                <a:lnTo>
                  <a:pt x="0" y="116"/>
                </a:lnTo>
                <a:lnTo>
                  <a:pt x="3" y="107"/>
                </a:lnTo>
                <a:lnTo>
                  <a:pt x="9" y="97"/>
                </a:lnTo>
                <a:lnTo>
                  <a:pt x="18" y="96"/>
                </a:lnTo>
                <a:lnTo>
                  <a:pt x="26" y="91"/>
                </a:lnTo>
                <a:lnTo>
                  <a:pt x="31" y="85"/>
                </a:lnTo>
                <a:lnTo>
                  <a:pt x="34" y="76"/>
                </a:lnTo>
                <a:lnTo>
                  <a:pt x="37" y="68"/>
                </a:lnTo>
                <a:lnTo>
                  <a:pt x="39" y="58"/>
                </a:lnTo>
                <a:lnTo>
                  <a:pt x="43" y="50"/>
                </a:lnTo>
                <a:lnTo>
                  <a:pt x="46" y="42"/>
                </a:lnTo>
                <a:lnTo>
                  <a:pt x="50" y="36"/>
                </a:lnTo>
                <a:lnTo>
                  <a:pt x="54" y="29"/>
                </a:lnTo>
                <a:lnTo>
                  <a:pt x="57" y="22"/>
                </a:lnTo>
                <a:lnTo>
                  <a:pt x="62" y="14"/>
                </a:lnTo>
                <a:lnTo>
                  <a:pt x="67" y="8"/>
                </a:lnTo>
                <a:lnTo>
                  <a:pt x="73" y="3"/>
                </a:lnTo>
                <a:lnTo>
                  <a:pt x="81" y="1"/>
                </a:lnTo>
                <a:lnTo>
                  <a:pt x="89" y="0"/>
                </a:lnTo>
                <a:lnTo>
                  <a:pt x="100" y="11"/>
                </a:lnTo>
                <a:lnTo>
                  <a:pt x="111" y="19"/>
                </a:lnTo>
                <a:lnTo>
                  <a:pt x="124" y="26"/>
                </a:lnTo>
                <a:lnTo>
                  <a:pt x="138" y="33"/>
                </a:lnTo>
                <a:lnTo>
                  <a:pt x="151" y="37"/>
                </a:lnTo>
                <a:lnTo>
                  <a:pt x="166" y="39"/>
                </a:lnTo>
                <a:lnTo>
                  <a:pt x="180" y="39"/>
                </a:lnTo>
                <a:lnTo>
                  <a:pt x="195" y="35"/>
                </a:lnTo>
                <a:close/>
              </a:path>
            </a:pathLst>
          </a:custGeom>
          <a:solidFill>
            <a:srgbClr val="E2BFB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33" name="Freeform 33"/>
          <p:cNvSpPr>
            <a:spLocks/>
          </p:cNvSpPr>
          <p:nvPr/>
        </p:nvSpPr>
        <p:spPr bwMode="auto">
          <a:xfrm>
            <a:off x="7808913" y="3614738"/>
            <a:ext cx="490537" cy="849312"/>
          </a:xfrm>
          <a:custGeom>
            <a:avLst/>
            <a:gdLst/>
            <a:ahLst/>
            <a:cxnLst>
              <a:cxn ang="0">
                <a:pos x="281" y="154"/>
              </a:cxn>
              <a:cxn ang="0">
                <a:pos x="297" y="183"/>
              </a:cxn>
              <a:cxn ang="0">
                <a:pos x="308" y="213"/>
              </a:cxn>
              <a:cxn ang="0">
                <a:pos x="304" y="245"/>
              </a:cxn>
              <a:cxn ang="0">
                <a:pos x="276" y="288"/>
              </a:cxn>
              <a:cxn ang="0">
                <a:pos x="237" y="334"/>
              </a:cxn>
              <a:cxn ang="0">
                <a:pos x="195" y="374"/>
              </a:cxn>
              <a:cxn ang="0">
                <a:pos x="150" y="411"/>
              </a:cxn>
              <a:cxn ang="0">
                <a:pos x="115" y="452"/>
              </a:cxn>
              <a:cxn ang="0">
                <a:pos x="109" y="508"/>
              </a:cxn>
              <a:cxn ang="0">
                <a:pos x="0" y="534"/>
              </a:cxn>
              <a:cxn ang="0">
                <a:pos x="10" y="485"/>
              </a:cxn>
              <a:cxn ang="0">
                <a:pos x="26" y="439"/>
              </a:cxn>
              <a:cxn ang="0">
                <a:pos x="44" y="392"/>
              </a:cxn>
              <a:cxn ang="0">
                <a:pos x="62" y="345"/>
              </a:cxn>
              <a:cxn ang="0">
                <a:pos x="40" y="316"/>
              </a:cxn>
              <a:cxn ang="0">
                <a:pos x="61" y="306"/>
              </a:cxn>
              <a:cxn ang="0">
                <a:pos x="59" y="283"/>
              </a:cxn>
              <a:cxn ang="0">
                <a:pos x="45" y="258"/>
              </a:cxn>
              <a:cxn ang="0">
                <a:pos x="62" y="251"/>
              </a:cxn>
              <a:cxn ang="0">
                <a:pos x="117" y="244"/>
              </a:cxn>
              <a:cxn ang="0">
                <a:pos x="167" y="223"/>
              </a:cxn>
              <a:cxn ang="0">
                <a:pos x="199" y="202"/>
              </a:cxn>
              <a:cxn ang="0">
                <a:pos x="195" y="181"/>
              </a:cxn>
              <a:cxn ang="0">
                <a:pos x="182" y="149"/>
              </a:cxn>
              <a:cxn ang="0">
                <a:pos x="167" y="105"/>
              </a:cxn>
              <a:cxn ang="0">
                <a:pos x="147" y="43"/>
              </a:cxn>
              <a:cxn ang="0">
                <a:pos x="151" y="24"/>
              </a:cxn>
              <a:cxn ang="0">
                <a:pos x="166" y="16"/>
              </a:cxn>
              <a:cxn ang="0">
                <a:pos x="182" y="9"/>
              </a:cxn>
              <a:cxn ang="0">
                <a:pos x="197" y="3"/>
              </a:cxn>
              <a:cxn ang="0">
                <a:pos x="217" y="18"/>
              </a:cxn>
              <a:cxn ang="0">
                <a:pos x="236" y="52"/>
              </a:cxn>
              <a:cxn ang="0">
                <a:pos x="252" y="86"/>
              </a:cxn>
              <a:cxn ang="0">
                <a:pos x="267" y="121"/>
              </a:cxn>
            </a:cxnLst>
            <a:rect l="0" t="0" r="r" b="b"/>
            <a:pathLst>
              <a:path w="309" h="535">
                <a:moveTo>
                  <a:pt x="274" y="139"/>
                </a:moveTo>
                <a:lnTo>
                  <a:pt x="281" y="154"/>
                </a:lnTo>
                <a:lnTo>
                  <a:pt x="289" y="168"/>
                </a:lnTo>
                <a:lnTo>
                  <a:pt x="297" y="183"/>
                </a:lnTo>
                <a:lnTo>
                  <a:pt x="304" y="199"/>
                </a:lnTo>
                <a:lnTo>
                  <a:pt x="308" y="213"/>
                </a:lnTo>
                <a:lnTo>
                  <a:pt x="309" y="229"/>
                </a:lnTo>
                <a:lnTo>
                  <a:pt x="304" y="245"/>
                </a:lnTo>
                <a:lnTo>
                  <a:pt x="295" y="261"/>
                </a:lnTo>
                <a:lnTo>
                  <a:pt x="276" y="288"/>
                </a:lnTo>
                <a:lnTo>
                  <a:pt x="257" y="311"/>
                </a:lnTo>
                <a:lnTo>
                  <a:pt x="237" y="334"/>
                </a:lnTo>
                <a:lnTo>
                  <a:pt x="217" y="355"/>
                </a:lnTo>
                <a:lnTo>
                  <a:pt x="195" y="374"/>
                </a:lnTo>
                <a:lnTo>
                  <a:pt x="173" y="392"/>
                </a:lnTo>
                <a:lnTo>
                  <a:pt x="150" y="411"/>
                </a:lnTo>
                <a:lnTo>
                  <a:pt x="127" y="428"/>
                </a:lnTo>
                <a:lnTo>
                  <a:pt x="115" y="452"/>
                </a:lnTo>
                <a:lnTo>
                  <a:pt x="110" y="479"/>
                </a:lnTo>
                <a:lnTo>
                  <a:pt x="109" y="508"/>
                </a:lnTo>
                <a:lnTo>
                  <a:pt x="104" y="535"/>
                </a:lnTo>
                <a:lnTo>
                  <a:pt x="0" y="534"/>
                </a:lnTo>
                <a:lnTo>
                  <a:pt x="4" y="509"/>
                </a:lnTo>
                <a:lnTo>
                  <a:pt x="10" y="485"/>
                </a:lnTo>
                <a:lnTo>
                  <a:pt x="17" y="462"/>
                </a:lnTo>
                <a:lnTo>
                  <a:pt x="26" y="439"/>
                </a:lnTo>
                <a:lnTo>
                  <a:pt x="36" y="415"/>
                </a:lnTo>
                <a:lnTo>
                  <a:pt x="44" y="392"/>
                </a:lnTo>
                <a:lnTo>
                  <a:pt x="54" y="368"/>
                </a:lnTo>
                <a:lnTo>
                  <a:pt x="62" y="345"/>
                </a:lnTo>
                <a:lnTo>
                  <a:pt x="32" y="323"/>
                </a:lnTo>
                <a:lnTo>
                  <a:pt x="40" y="316"/>
                </a:lnTo>
                <a:lnTo>
                  <a:pt x="51" y="311"/>
                </a:lnTo>
                <a:lnTo>
                  <a:pt x="61" y="306"/>
                </a:lnTo>
                <a:lnTo>
                  <a:pt x="65" y="295"/>
                </a:lnTo>
                <a:lnTo>
                  <a:pt x="59" y="283"/>
                </a:lnTo>
                <a:lnTo>
                  <a:pt x="51" y="271"/>
                </a:lnTo>
                <a:lnTo>
                  <a:pt x="45" y="258"/>
                </a:lnTo>
                <a:lnTo>
                  <a:pt x="39" y="246"/>
                </a:lnTo>
                <a:lnTo>
                  <a:pt x="62" y="251"/>
                </a:lnTo>
                <a:lnTo>
                  <a:pt x="89" y="250"/>
                </a:lnTo>
                <a:lnTo>
                  <a:pt x="117" y="244"/>
                </a:lnTo>
                <a:lnTo>
                  <a:pt x="143" y="235"/>
                </a:lnTo>
                <a:lnTo>
                  <a:pt x="167" y="223"/>
                </a:lnTo>
                <a:lnTo>
                  <a:pt x="186" y="212"/>
                </a:lnTo>
                <a:lnTo>
                  <a:pt x="199" y="202"/>
                </a:lnTo>
                <a:lnTo>
                  <a:pt x="202" y="195"/>
                </a:lnTo>
                <a:lnTo>
                  <a:pt x="195" y="181"/>
                </a:lnTo>
                <a:lnTo>
                  <a:pt x="189" y="165"/>
                </a:lnTo>
                <a:lnTo>
                  <a:pt x="182" y="149"/>
                </a:lnTo>
                <a:lnTo>
                  <a:pt x="177" y="133"/>
                </a:lnTo>
                <a:lnTo>
                  <a:pt x="167" y="105"/>
                </a:lnTo>
                <a:lnTo>
                  <a:pt x="156" y="71"/>
                </a:lnTo>
                <a:lnTo>
                  <a:pt x="147" y="43"/>
                </a:lnTo>
                <a:lnTo>
                  <a:pt x="144" y="27"/>
                </a:lnTo>
                <a:lnTo>
                  <a:pt x="151" y="24"/>
                </a:lnTo>
                <a:lnTo>
                  <a:pt x="158" y="20"/>
                </a:lnTo>
                <a:lnTo>
                  <a:pt x="166" y="16"/>
                </a:lnTo>
                <a:lnTo>
                  <a:pt x="174" y="13"/>
                </a:lnTo>
                <a:lnTo>
                  <a:pt x="182" y="9"/>
                </a:lnTo>
                <a:lnTo>
                  <a:pt x="190" y="7"/>
                </a:lnTo>
                <a:lnTo>
                  <a:pt x="197" y="3"/>
                </a:lnTo>
                <a:lnTo>
                  <a:pt x="206" y="0"/>
                </a:lnTo>
                <a:lnTo>
                  <a:pt x="217" y="18"/>
                </a:lnTo>
                <a:lnTo>
                  <a:pt x="227" y="35"/>
                </a:lnTo>
                <a:lnTo>
                  <a:pt x="236" y="52"/>
                </a:lnTo>
                <a:lnTo>
                  <a:pt x="245" y="69"/>
                </a:lnTo>
                <a:lnTo>
                  <a:pt x="252" y="86"/>
                </a:lnTo>
                <a:lnTo>
                  <a:pt x="259" y="104"/>
                </a:lnTo>
                <a:lnTo>
                  <a:pt x="267" y="121"/>
                </a:lnTo>
                <a:lnTo>
                  <a:pt x="274" y="139"/>
                </a:lnTo>
                <a:close/>
              </a:path>
            </a:pathLst>
          </a:custGeom>
          <a:solidFill>
            <a:srgbClr val="335E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34" name="Freeform 34"/>
          <p:cNvSpPr>
            <a:spLocks/>
          </p:cNvSpPr>
          <p:nvPr/>
        </p:nvSpPr>
        <p:spPr bwMode="auto">
          <a:xfrm>
            <a:off x="6442075" y="3594100"/>
            <a:ext cx="328613" cy="338138"/>
          </a:xfrm>
          <a:custGeom>
            <a:avLst/>
            <a:gdLst/>
            <a:ahLst/>
            <a:cxnLst>
              <a:cxn ang="0">
                <a:pos x="189" y="4"/>
              </a:cxn>
              <a:cxn ang="0">
                <a:pos x="202" y="46"/>
              </a:cxn>
              <a:cxn ang="0">
                <a:pos x="207" y="94"/>
              </a:cxn>
              <a:cxn ang="0">
                <a:pos x="202" y="140"/>
              </a:cxn>
              <a:cxn ang="0">
                <a:pos x="185" y="181"/>
              </a:cxn>
              <a:cxn ang="0">
                <a:pos x="172" y="192"/>
              </a:cxn>
              <a:cxn ang="0">
                <a:pos x="157" y="201"/>
              </a:cxn>
              <a:cxn ang="0">
                <a:pos x="141" y="207"/>
              </a:cxn>
              <a:cxn ang="0">
                <a:pos x="125" y="211"/>
              </a:cxn>
              <a:cxn ang="0">
                <a:pos x="108" y="213"/>
              </a:cxn>
              <a:cxn ang="0">
                <a:pos x="93" y="213"/>
              </a:cxn>
              <a:cxn ang="0">
                <a:pos x="75" y="212"/>
              </a:cxn>
              <a:cxn ang="0">
                <a:pos x="58" y="209"/>
              </a:cxn>
              <a:cxn ang="0">
                <a:pos x="37" y="192"/>
              </a:cxn>
              <a:cxn ang="0">
                <a:pos x="20" y="172"/>
              </a:cxn>
              <a:cxn ang="0">
                <a:pos x="9" y="147"/>
              </a:cxn>
              <a:cxn ang="0">
                <a:pos x="2" y="122"/>
              </a:cxn>
              <a:cxn ang="0">
                <a:pos x="0" y="96"/>
              </a:cxn>
              <a:cxn ang="0">
                <a:pos x="1" y="68"/>
              </a:cxn>
              <a:cxn ang="0">
                <a:pos x="5" y="41"/>
              </a:cxn>
              <a:cxn ang="0">
                <a:pos x="11" y="16"/>
              </a:cxn>
              <a:cxn ang="0">
                <a:pos x="13" y="7"/>
              </a:cxn>
              <a:cxn ang="0">
                <a:pos x="17" y="3"/>
              </a:cxn>
              <a:cxn ang="0">
                <a:pos x="22" y="0"/>
              </a:cxn>
              <a:cxn ang="0">
                <a:pos x="28" y="0"/>
              </a:cxn>
              <a:cxn ang="0">
                <a:pos x="35" y="1"/>
              </a:cxn>
              <a:cxn ang="0">
                <a:pos x="44" y="4"/>
              </a:cxn>
              <a:cxn ang="0">
                <a:pos x="51" y="6"/>
              </a:cxn>
              <a:cxn ang="0">
                <a:pos x="60" y="9"/>
              </a:cxn>
              <a:cxn ang="0">
                <a:pos x="77" y="11"/>
              </a:cxn>
              <a:cxn ang="0">
                <a:pos x="94" y="12"/>
              </a:cxn>
              <a:cxn ang="0">
                <a:pos x="110" y="13"/>
              </a:cxn>
              <a:cxn ang="0">
                <a:pos x="127" y="13"/>
              </a:cxn>
              <a:cxn ang="0">
                <a:pos x="142" y="12"/>
              </a:cxn>
              <a:cxn ang="0">
                <a:pos x="157" y="11"/>
              </a:cxn>
              <a:cxn ang="0">
                <a:pos x="173" y="7"/>
              </a:cxn>
              <a:cxn ang="0">
                <a:pos x="189" y="4"/>
              </a:cxn>
            </a:cxnLst>
            <a:rect l="0" t="0" r="r" b="b"/>
            <a:pathLst>
              <a:path w="207" h="213">
                <a:moveTo>
                  <a:pt x="189" y="4"/>
                </a:moveTo>
                <a:lnTo>
                  <a:pt x="202" y="46"/>
                </a:lnTo>
                <a:lnTo>
                  <a:pt x="207" y="94"/>
                </a:lnTo>
                <a:lnTo>
                  <a:pt x="202" y="140"/>
                </a:lnTo>
                <a:lnTo>
                  <a:pt x="185" y="181"/>
                </a:lnTo>
                <a:lnTo>
                  <a:pt x="172" y="192"/>
                </a:lnTo>
                <a:lnTo>
                  <a:pt x="157" y="201"/>
                </a:lnTo>
                <a:lnTo>
                  <a:pt x="141" y="207"/>
                </a:lnTo>
                <a:lnTo>
                  <a:pt x="125" y="211"/>
                </a:lnTo>
                <a:lnTo>
                  <a:pt x="108" y="213"/>
                </a:lnTo>
                <a:lnTo>
                  <a:pt x="93" y="213"/>
                </a:lnTo>
                <a:lnTo>
                  <a:pt x="75" y="212"/>
                </a:lnTo>
                <a:lnTo>
                  <a:pt x="58" y="209"/>
                </a:lnTo>
                <a:lnTo>
                  <a:pt x="37" y="192"/>
                </a:lnTo>
                <a:lnTo>
                  <a:pt x="20" y="172"/>
                </a:lnTo>
                <a:lnTo>
                  <a:pt x="9" y="147"/>
                </a:lnTo>
                <a:lnTo>
                  <a:pt x="2" y="122"/>
                </a:lnTo>
                <a:lnTo>
                  <a:pt x="0" y="96"/>
                </a:lnTo>
                <a:lnTo>
                  <a:pt x="1" y="68"/>
                </a:lnTo>
                <a:lnTo>
                  <a:pt x="5" y="41"/>
                </a:lnTo>
                <a:lnTo>
                  <a:pt x="11" y="16"/>
                </a:lnTo>
                <a:lnTo>
                  <a:pt x="13" y="7"/>
                </a:lnTo>
                <a:lnTo>
                  <a:pt x="17" y="3"/>
                </a:lnTo>
                <a:lnTo>
                  <a:pt x="22" y="0"/>
                </a:lnTo>
                <a:lnTo>
                  <a:pt x="28" y="0"/>
                </a:lnTo>
                <a:lnTo>
                  <a:pt x="35" y="1"/>
                </a:lnTo>
                <a:lnTo>
                  <a:pt x="44" y="4"/>
                </a:lnTo>
                <a:lnTo>
                  <a:pt x="51" y="6"/>
                </a:lnTo>
                <a:lnTo>
                  <a:pt x="60" y="9"/>
                </a:lnTo>
                <a:lnTo>
                  <a:pt x="77" y="11"/>
                </a:lnTo>
                <a:lnTo>
                  <a:pt x="94" y="12"/>
                </a:lnTo>
                <a:lnTo>
                  <a:pt x="110" y="13"/>
                </a:lnTo>
                <a:lnTo>
                  <a:pt x="127" y="13"/>
                </a:lnTo>
                <a:lnTo>
                  <a:pt x="142" y="12"/>
                </a:lnTo>
                <a:lnTo>
                  <a:pt x="157" y="11"/>
                </a:lnTo>
                <a:lnTo>
                  <a:pt x="173" y="7"/>
                </a:lnTo>
                <a:lnTo>
                  <a:pt x="189" y="4"/>
                </a:lnTo>
                <a:close/>
              </a:path>
            </a:pathLst>
          </a:custGeom>
          <a:solidFill>
            <a:srgbClr val="F2CCB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35" name="Freeform 35"/>
          <p:cNvSpPr>
            <a:spLocks/>
          </p:cNvSpPr>
          <p:nvPr/>
        </p:nvSpPr>
        <p:spPr bwMode="auto">
          <a:xfrm>
            <a:off x="7181850" y="3630613"/>
            <a:ext cx="393700" cy="827087"/>
          </a:xfrm>
          <a:custGeom>
            <a:avLst/>
            <a:gdLst/>
            <a:ahLst/>
            <a:cxnLst>
              <a:cxn ang="0">
                <a:pos x="135" y="521"/>
              </a:cxn>
              <a:cxn ang="0">
                <a:pos x="133" y="492"/>
              </a:cxn>
              <a:cxn ang="0">
                <a:pos x="131" y="461"/>
              </a:cxn>
              <a:cxn ang="0">
                <a:pos x="126" y="433"/>
              </a:cxn>
              <a:cxn ang="0">
                <a:pos x="113" y="408"/>
              </a:cxn>
              <a:cxn ang="0">
                <a:pos x="96" y="385"/>
              </a:cxn>
              <a:cxn ang="0">
                <a:pos x="77" y="359"/>
              </a:cxn>
              <a:cxn ang="0">
                <a:pos x="57" y="332"/>
              </a:cxn>
              <a:cxn ang="0">
                <a:pos x="39" y="306"/>
              </a:cxn>
              <a:cxn ang="0">
                <a:pos x="23" y="279"/>
              </a:cxn>
              <a:cxn ang="0">
                <a:pos x="10" y="255"/>
              </a:cxn>
              <a:cxn ang="0">
                <a:pos x="2" y="233"/>
              </a:cxn>
              <a:cxn ang="0">
                <a:pos x="0" y="213"/>
              </a:cxn>
              <a:cxn ang="0">
                <a:pos x="47" y="0"/>
              </a:cxn>
              <a:cxn ang="0">
                <a:pos x="56" y="6"/>
              </a:cxn>
              <a:cxn ang="0">
                <a:pos x="64" y="11"/>
              </a:cxn>
              <a:cxn ang="0">
                <a:pos x="75" y="15"/>
              </a:cxn>
              <a:cxn ang="0">
                <a:pos x="86" y="18"/>
              </a:cxn>
              <a:cxn ang="0">
                <a:pos x="97" y="21"/>
              </a:cxn>
              <a:cxn ang="0">
                <a:pos x="108" y="23"/>
              </a:cxn>
              <a:cxn ang="0">
                <a:pos x="120" y="25"/>
              </a:cxn>
              <a:cxn ang="0">
                <a:pos x="133" y="25"/>
              </a:cxn>
              <a:cxn ang="0">
                <a:pos x="124" y="66"/>
              </a:cxn>
              <a:cxn ang="0">
                <a:pos x="116" y="113"/>
              </a:cxn>
              <a:cxn ang="0">
                <a:pos x="106" y="152"/>
              </a:cxn>
              <a:cxn ang="0">
                <a:pos x="101" y="169"/>
              </a:cxn>
              <a:cxn ang="0">
                <a:pos x="119" y="189"/>
              </a:cxn>
              <a:cxn ang="0">
                <a:pos x="140" y="203"/>
              </a:cxn>
              <a:cxn ang="0">
                <a:pos x="159" y="216"/>
              </a:cxn>
              <a:cxn ang="0">
                <a:pos x="178" y="224"/>
              </a:cxn>
              <a:cxn ang="0">
                <a:pos x="195" y="230"/>
              </a:cxn>
              <a:cxn ang="0">
                <a:pos x="207" y="235"/>
              </a:cxn>
              <a:cxn ang="0">
                <a:pos x="215" y="236"/>
              </a:cxn>
              <a:cxn ang="0">
                <a:pos x="219" y="238"/>
              </a:cxn>
              <a:cxn ang="0">
                <a:pos x="215" y="259"/>
              </a:cxn>
              <a:cxn ang="0">
                <a:pos x="210" y="283"/>
              </a:cxn>
              <a:cxn ang="0">
                <a:pos x="206" y="306"/>
              </a:cxn>
              <a:cxn ang="0">
                <a:pos x="202" y="329"/>
              </a:cxn>
              <a:cxn ang="0">
                <a:pos x="206" y="336"/>
              </a:cxn>
              <a:cxn ang="0">
                <a:pos x="209" y="341"/>
              </a:cxn>
              <a:cxn ang="0">
                <a:pos x="215" y="346"/>
              </a:cxn>
              <a:cxn ang="0">
                <a:pos x="223" y="349"/>
              </a:cxn>
              <a:cxn ang="0">
                <a:pos x="216" y="354"/>
              </a:cxn>
              <a:cxn ang="0">
                <a:pos x="209" y="358"/>
              </a:cxn>
              <a:cxn ang="0">
                <a:pos x="204" y="364"/>
              </a:cxn>
              <a:cxn ang="0">
                <a:pos x="206" y="373"/>
              </a:cxn>
              <a:cxn ang="0">
                <a:pos x="214" y="390"/>
              </a:cxn>
              <a:cxn ang="0">
                <a:pos x="221" y="408"/>
              </a:cxn>
              <a:cxn ang="0">
                <a:pos x="227" y="426"/>
              </a:cxn>
              <a:cxn ang="0">
                <a:pos x="233" y="444"/>
              </a:cxn>
              <a:cxn ang="0">
                <a:pos x="238" y="463"/>
              </a:cxn>
              <a:cxn ang="0">
                <a:pos x="243" y="482"/>
              </a:cxn>
              <a:cxn ang="0">
                <a:pos x="246" y="502"/>
              </a:cxn>
              <a:cxn ang="0">
                <a:pos x="248" y="521"/>
              </a:cxn>
              <a:cxn ang="0">
                <a:pos x="135" y="521"/>
              </a:cxn>
            </a:cxnLst>
            <a:rect l="0" t="0" r="r" b="b"/>
            <a:pathLst>
              <a:path w="248" h="521">
                <a:moveTo>
                  <a:pt x="135" y="521"/>
                </a:moveTo>
                <a:lnTo>
                  <a:pt x="133" y="492"/>
                </a:lnTo>
                <a:lnTo>
                  <a:pt x="131" y="461"/>
                </a:lnTo>
                <a:lnTo>
                  <a:pt x="126" y="433"/>
                </a:lnTo>
                <a:lnTo>
                  <a:pt x="113" y="408"/>
                </a:lnTo>
                <a:lnTo>
                  <a:pt x="96" y="385"/>
                </a:lnTo>
                <a:lnTo>
                  <a:pt x="77" y="359"/>
                </a:lnTo>
                <a:lnTo>
                  <a:pt x="57" y="332"/>
                </a:lnTo>
                <a:lnTo>
                  <a:pt x="39" y="306"/>
                </a:lnTo>
                <a:lnTo>
                  <a:pt x="23" y="279"/>
                </a:lnTo>
                <a:lnTo>
                  <a:pt x="10" y="255"/>
                </a:lnTo>
                <a:lnTo>
                  <a:pt x="2" y="233"/>
                </a:lnTo>
                <a:lnTo>
                  <a:pt x="0" y="213"/>
                </a:lnTo>
                <a:lnTo>
                  <a:pt x="47" y="0"/>
                </a:lnTo>
                <a:lnTo>
                  <a:pt x="56" y="6"/>
                </a:lnTo>
                <a:lnTo>
                  <a:pt x="64" y="11"/>
                </a:lnTo>
                <a:lnTo>
                  <a:pt x="75" y="15"/>
                </a:lnTo>
                <a:lnTo>
                  <a:pt x="86" y="18"/>
                </a:lnTo>
                <a:lnTo>
                  <a:pt x="97" y="21"/>
                </a:lnTo>
                <a:lnTo>
                  <a:pt x="108" y="23"/>
                </a:lnTo>
                <a:lnTo>
                  <a:pt x="120" y="25"/>
                </a:lnTo>
                <a:lnTo>
                  <a:pt x="133" y="25"/>
                </a:lnTo>
                <a:lnTo>
                  <a:pt x="124" y="66"/>
                </a:lnTo>
                <a:lnTo>
                  <a:pt x="116" y="113"/>
                </a:lnTo>
                <a:lnTo>
                  <a:pt x="106" y="152"/>
                </a:lnTo>
                <a:lnTo>
                  <a:pt x="101" y="169"/>
                </a:lnTo>
                <a:lnTo>
                  <a:pt x="119" y="189"/>
                </a:lnTo>
                <a:lnTo>
                  <a:pt x="140" y="203"/>
                </a:lnTo>
                <a:lnTo>
                  <a:pt x="159" y="216"/>
                </a:lnTo>
                <a:lnTo>
                  <a:pt x="178" y="224"/>
                </a:lnTo>
                <a:lnTo>
                  <a:pt x="195" y="230"/>
                </a:lnTo>
                <a:lnTo>
                  <a:pt x="207" y="235"/>
                </a:lnTo>
                <a:lnTo>
                  <a:pt x="215" y="236"/>
                </a:lnTo>
                <a:lnTo>
                  <a:pt x="219" y="238"/>
                </a:lnTo>
                <a:lnTo>
                  <a:pt x="215" y="259"/>
                </a:lnTo>
                <a:lnTo>
                  <a:pt x="210" y="283"/>
                </a:lnTo>
                <a:lnTo>
                  <a:pt x="206" y="306"/>
                </a:lnTo>
                <a:lnTo>
                  <a:pt x="202" y="329"/>
                </a:lnTo>
                <a:lnTo>
                  <a:pt x="206" y="336"/>
                </a:lnTo>
                <a:lnTo>
                  <a:pt x="209" y="341"/>
                </a:lnTo>
                <a:lnTo>
                  <a:pt x="215" y="346"/>
                </a:lnTo>
                <a:lnTo>
                  <a:pt x="223" y="349"/>
                </a:lnTo>
                <a:lnTo>
                  <a:pt x="216" y="354"/>
                </a:lnTo>
                <a:lnTo>
                  <a:pt x="209" y="358"/>
                </a:lnTo>
                <a:lnTo>
                  <a:pt x="204" y="364"/>
                </a:lnTo>
                <a:lnTo>
                  <a:pt x="206" y="373"/>
                </a:lnTo>
                <a:lnTo>
                  <a:pt x="214" y="390"/>
                </a:lnTo>
                <a:lnTo>
                  <a:pt x="221" y="408"/>
                </a:lnTo>
                <a:lnTo>
                  <a:pt x="227" y="426"/>
                </a:lnTo>
                <a:lnTo>
                  <a:pt x="233" y="444"/>
                </a:lnTo>
                <a:lnTo>
                  <a:pt x="238" y="463"/>
                </a:lnTo>
                <a:lnTo>
                  <a:pt x="243" y="482"/>
                </a:lnTo>
                <a:lnTo>
                  <a:pt x="246" y="502"/>
                </a:lnTo>
                <a:lnTo>
                  <a:pt x="248" y="521"/>
                </a:lnTo>
                <a:lnTo>
                  <a:pt x="135" y="521"/>
                </a:lnTo>
                <a:close/>
              </a:path>
            </a:pathLst>
          </a:custGeom>
          <a:solidFill>
            <a:srgbClr val="335E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36" name="Freeform 36"/>
          <p:cNvSpPr>
            <a:spLocks/>
          </p:cNvSpPr>
          <p:nvPr/>
        </p:nvSpPr>
        <p:spPr bwMode="auto">
          <a:xfrm>
            <a:off x="5326063" y="3575050"/>
            <a:ext cx="393700" cy="381000"/>
          </a:xfrm>
          <a:custGeom>
            <a:avLst/>
            <a:gdLst/>
            <a:ahLst/>
            <a:cxnLst>
              <a:cxn ang="0">
                <a:pos x="214" y="39"/>
              </a:cxn>
              <a:cxn ang="0">
                <a:pos x="218" y="49"/>
              </a:cxn>
              <a:cxn ang="0">
                <a:pos x="221" y="60"/>
              </a:cxn>
              <a:cxn ang="0">
                <a:pos x="229" y="68"/>
              </a:cxn>
              <a:cxn ang="0">
                <a:pos x="240" y="71"/>
              </a:cxn>
              <a:cxn ang="0">
                <a:pos x="246" y="81"/>
              </a:cxn>
              <a:cxn ang="0">
                <a:pos x="248" y="95"/>
              </a:cxn>
              <a:cxn ang="0">
                <a:pos x="248" y="107"/>
              </a:cxn>
              <a:cxn ang="0">
                <a:pos x="246" y="119"/>
              </a:cxn>
              <a:cxn ang="0">
                <a:pos x="242" y="126"/>
              </a:cxn>
              <a:cxn ang="0">
                <a:pos x="236" y="131"/>
              </a:cxn>
              <a:cxn ang="0">
                <a:pos x="229" y="135"/>
              </a:cxn>
              <a:cxn ang="0">
                <a:pos x="221" y="139"/>
              </a:cxn>
              <a:cxn ang="0">
                <a:pos x="216" y="152"/>
              </a:cxn>
              <a:cxn ang="0">
                <a:pos x="212" y="165"/>
              </a:cxn>
              <a:cxn ang="0">
                <a:pos x="207" y="179"/>
              </a:cxn>
              <a:cxn ang="0">
                <a:pos x="201" y="192"/>
              </a:cxn>
              <a:cxn ang="0">
                <a:pos x="193" y="204"/>
              </a:cxn>
              <a:cxn ang="0">
                <a:pos x="185" y="215"/>
              </a:cxn>
              <a:cxn ang="0">
                <a:pos x="174" y="224"/>
              </a:cxn>
              <a:cxn ang="0">
                <a:pos x="161" y="230"/>
              </a:cxn>
              <a:cxn ang="0">
                <a:pos x="145" y="236"/>
              </a:cxn>
              <a:cxn ang="0">
                <a:pos x="129" y="238"/>
              </a:cxn>
              <a:cxn ang="0">
                <a:pos x="113" y="240"/>
              </a:cxn>
              <a:cxn ang="0">
                <a:pos x="97" y="237"/>
              </a:cxn>
              <a:cxn ang="0">
                <a:pos x="83" y="232"/>
              </a:cxn>
              <a:cxn ang="0">
                <a:pos x="69" y="225"/>
              </a:cxn>
              <a:cxn ang="0">
                <a:pos x="58" y="217"/>
              </a:cxn>
              <a:cxn ang="0">
                <a:pos x="49" y="204"/>
              </a:cxn>
              <a:cxn ang="0">
                <a:pos x="41" y="191"/>
              </a:cxn>
              <a:cxn ang="0">
                <a:pos x="36" y="180"/>
              </a:cxn>
              <a:cxn ang="0">
                <a:pos x="32" y="168"/>
              </a:cxn>
              <a:cxn ang="0">
                <a:pos x="28" y="158"/>
              </a:cxn>
              <a:cxn ang="0">
                <a:pos x="24" y="147"/>
              </a:cxn>
              <a:cxn ang="0">
                <a:pos x="19" y="137"/>
              </a:cxn>
              <a:cxn ang="0">
                <a:pos x="12" y="129"/>
              </a:cxn>
              <a:cxn ang="0">
                <a:pos x="4" y="119"/>
              </a:cxn>
              <a:cxn ang="0">
                <a:pos x="0" y="108"/>
              </a:cxn>
              <a:cxn ang="0">
                <a:pos x="0" y="96"/>
              </a:cxn>
              <a:cxn ang="0">
                <a:pos x="5" y="86"/>
              </a:cxn>
              <a:cxn ang="0">
                <a:pos x="13" y="79"/>
              </a:cxn>
              <a:cxn ang="0">
                <a:pos x="19" y="78"/>
              </a:cxn>
              <a:cxn ang="0">
                <a:pos x="22" y="77"/>
              </a:cxn>
              <a:cxn ang="0">
                <a:pos x="24" y="74"/>
              </a:cxn>
              <a:cxn ang="0">
                <a:pos x="28" y="71"/>
              </a:cxn>
              <a:cxn ang="0">
                <a:pos x="29" y="58"/>
              </a:cxn>
              <a:cxn ang="0">
                <a:pos x="33" y="47"/>
              </a:cxn>
              <a:cxn ang="0">
                <a:pos x="40" y="38"/>
              </a:cxn>
              <a:cxn ang="0">
                <a:pos x="49" y="28"/>
              </a:cxn>
              <a:cxn ang="0">
                <a:pos x="66" y="15"/>
              </a:cxn>
              <a:cxn ang="0">
                <a:pos x="86" y="6"/>
              </a:cxn>
              <a:cxn ang="0">
                <a:pos x="109" y="1"/>
              </a:cxn>
              <a:cxn ang="0">
                <a:pos x="133" y="0"/>
              </a:cxn>
              <a:cxn ang="0">
                <a:pos x="156" y="2"/>
              </a:cxn>
              <a:cxn ang="0">
                <a:pos x="179" y="10"/>
              </a:cxn>
              <a:cxn ang="0">
                <a:pos x="198" y="22"/>
              </a:cxn>
              <a:cxn ang="0">
                <a:pos x="214" y="39"/>
              </a:cxn>
            </a:cxnLst>
            <a:rect l="0" t="0" r="r" b="b"/>
            <a:pathLst>
              <a:path w="248" h="240">
                <a:moveTo>
                  <a:pt x="214" y="39"/>
                </a:moveTo>
                <a:lnTo>
                  <a:pt x="218" y="49"/>
                </a:lnTo>
                <a:lnTo>
                  <a:pt x="221" y="60"/>
                </a:lnTo>
                <a:lnTo>
                  <a:pt x="229" y="68"/>
                </a:lnTo>
                <a:lnTo>
                  <a:pt x="240" y="71"/>
                </a:lnTo>
                <a:lnTo>
                  <a:pt x="246" y="81"/>
                </a:lnTo>
                <a:lnTo>
                  <a:pt x="248" y="95"/>
                </a:lnTo>
                <a:lnTo>
                  <a:pt x="248" y="107"/>
                </a:lnTo>
                <a:lnTo>
                  <a:pt x="246" y="119"/>
                </a:lnTo>
                <a:lnTo>
                  <a:pt x="242" y="126"/>
                </a:lnTo>
                <a:lnTo>
                  <a:pt x="236" y="131"/>
                </a:lnTo>
                <a:lnTo>
                  <a:pt x="229" y="135"/>
                </a:lnTo>
                <a:lnTo>
                  <a:pt x="221" y="139"/>
                </a:lnTo>
                <a:lnTo>
                  <a:pt x="216" y="152"/>
                </a:lnTo>
                <a:lnTo>
                  <a:pt x="212" y="165"/>
                </a:lnTo>
                <a:lnTo>
                  <a:pt x="207" y="179"/>
                </a:lnTo>
                <a:lnTo>
                  <a:pt x="201" y="192"/>
                </a:lnTo>
                <a:lnTo>
                  <a:pt x="193" y="204"/>
                </a:lnTo>
                <a:lnTo>
                  <a:pt x="185" y="215"/>
                </a:lnTo>
                <a:lnTo>
                  <a:pt x="174" y="224"/>
                </a:lnTo>
                <a:lnTo>
                  <a:pt x="161" y="230"/>
                </a:lnTo>
                <a:lnTo>
                  <a:pt x="145" y="236"/>
                </a:lnTo>
                <a:lnTo>
                  <a:pt x="129" y="238"/>
                </a:lnTo>
                <a:lnTo>
                  <a:pt x="113" y="240"/>
                </a:lnTo>
                <a:lnTo>
                  <a:pt x="97" y="237"/>
                </a:lnTo>
                <a:lnTo>
                  <a:pt x="83" y="232"/>
                </a:lnTo>
                <a:lnTo>
                  <a:pt x="69" y="225"/>
                </a:lnTo>
                <a:lnTo>
                  <a:pt x="58" y="217"/>
                </a:lnTo>
                <a:lnTo>
                  <a:pt x="49" y="204"/>
                </a:lnTo>
                <a:lnTo>
                  <a:pt x="41" y="191"/>
                </a:lnTo>
                <a:lnTo>
                  <a:pt x="36" y="180"/>
                </a:lnTo>
                <a:lnTo>
                  <a:pt x="32" y="168"/>
                </a:lnTo>
                <a:lnTo>
                  <a:pt x="28" y="158"/>
                </a:lnTo>
                <a:lnTo>
                  <a:pt x="24" y="147"/>
                </a:lnTo>
                <a:lnTo>
                  <a:pt x="19" y="137"/>
                </a:lnTo>
                <a:lnTo>
                  <a:pt x="12" y="129"/>
                </a:lnTo>
                <a:lnTo>
                  <a:pt x="4" y="119"/>
                </a:lnTo>
                <a:lnTo>
                  <a:pt x="0" y="108"/>
                </a:lnTo>
                <a:lnTo>
                  <a:pt x="0" y="96"/>
                </a:lnTo>
                <a:lnTo>
                  <a:pt x="5" y="86"/>
                </a:lnTo>
                <a:lnTo>
                  <a:pt x="13" y="79"/>
                </a:lnTo>
                <a:lnTo>
                  <a:pt x="19" y="78"/>
                </a:lnTo>
                <a:lnTo>
                  <a:pt x="22" y="77"/>
                </a:lnTo>
                <a:lnTo>
                  <a:pt x="24" y="74"/>
                </a:lnTo>
                <a:lnTo>
                  <a:pt x="28" y="71"/>
                </a:lnTo>
                <a:lnTo>
                  <a:pt x="29" y="58"/>
                </a:lnTo>
                <a:lnTo>
                  <a:pt x="33" y="47"/>
                </a:lnTo>
                <a:lnTo>
                  <a:pt x="40" y="38"/>
                </a:lnTo>
                <a:lnTo>
                  <a:pt x="49" y="28"/>
                </a:lnTo>
                <a:lnTo>
                  <a:pt x="66" y="15"/>
                </a:lnTo>
                <a:lnTo>
                  <a:pt x="86" y="6"/>
                </a:lnTo>
                <a:lnTo>
                  <a:pt x="109" y="1"/>
                </a:lnTo>
                <a:lnTo>
                  <a:pt x="133" y="0"/>
                </a:lnTo>
                <a:lnTo>
                  <a:pt x="156" y="2"/>
                </a:lnTo>
                <a:lnTo>
                  <a:pt x="179" y="10"/>
                </a:lnTo>
                <a:lnTo>
                  <a:pt x="198" y="22"/>
                </a:lnTo>
                <a:lnTo>
                  <a:pt x="214" y="39"/>
                </a:lnTo>
                <a:close/>
              </a:path>
            </a:pathLst>
          </a:custGeom>
          <a:solidFill>
            <a:srgbClr val="9926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37" name="Freeform 37"/>
          <p:cNvSpPr>
            <a:spLocks/>
          </p:cNvSpPr>
          <p:nvPr/>
        </p:nvSpPr>
        <p:spPr bwMode="auto">
          <a:xfrm>
            <a:off x="6484938" y="3622675"/>
            <a:ext cx="155575" cy="180975"/>
          </a:xfrm>
          <a:custGeom>
            <a:avLst/>
            <a:gdLst/>
            <a:ahLst/>
            <a:cxnLst>
              <a:cxn ang="0">
                <a:pos x="73" y="33"/>
              </a:cxn>
              <a:cxn ang="0">
                <a:pos x="73" y="50"/>
              </a:cxn>
              <a:cxn ang="0">
                <a:pos x="69" y="68"/>
              </a:cxn>
              <a:cxn ang="0">
                <a:pos x="68" y="86"/>
              </a:cxn>
              <a:cxn ang="0">
                <a:pos x="73" y="101"/>
              </a:cxn>
              <a:cxn ang="0">
                <a:pos x="97" y="100"/>
              </a:cxn>
              <a:cxn ang="0">
                <a:pos x="98" y="106"/>
              </a:cxn>
              <a:cxn ang="0">
                <a:pos x="93" y="110"/>
              </a:cxn>
              <a:cxn ang="0">
                <a:pos x="87" y="111"/>
              </a:cxn>
              <a:cxn ang="0">
                <a:pos x="81" y="112"/>
              </a:cxn>
              <a:cxn ang="0">
                <a:pos x="73" y="114"/>
              </a:cxn>
              <a:cxn ang="0">
                <a:pos x="66" y="111"/>
              </a:cxn>
              <a:cxn ang="0">
                <a:pos x="59" y="106"/>
              </a:cxn>
              <a:cxn ang="0">
                <a:pos x="55" y="99"/>
              </a:cxn>
              <a:cxn ang="0">
                <a:pos x="55" y="76"/>
              </a:cxn>
              <a:cxn ang="0">
                <a:pos x="61" y="53"/>
              </a:cxn>
              <a:cxn ang="0">
                <a:pos x="62" y="32"/>
              </a:cxn>
              <a:cxn ang="0">
                <a:pos x="47" y="16"/>
              </a:cxn>
              <a:cxn ang="0">
                <a:pos x="40" y="14"/>
              </a:cxn>
              <a:cxn ang="0">
                <a:pos x="31" y="11"/>
              </a:cxn>
              <a:cxn ang="0">
                <a:pos x="24" y="10"/>
              </a:cxn>
              <a:cxn ang="0">
                <a:pos x="17" y="10"/>
              </a:cxn>
              <a:cxn ang="0">
                <a:pos x="10" y="10"/>
              </a:cxn>
              <a:cxn ang="0">
                <a:pos x="5" y="10"/>
              </a:cxn>
              <a:cxn ang="0">
                <a:pos x="1" y="11"/>
              </a:cxn>
              <a:cxn ang="0">
                <a:pos x="0" y="11"/>
              </a:cxn>
              <a:cxn ang="0">
                <a:pos x="5" y="6"/>
              </a:cxn>
              <a:cxn ang="0">
                <a:pos x="10" y="3"/>
              </a:cxn>
              <a:cxn ang="0">
                <a:pos x="16" y="0"/>
              </a:cxn>
              <a:cxn ang="0">
                <a:pos x="22" y="0"/>
              </a:cxn>
              <a:cxn ang="0">
                <a:pos x="28" y="0"/>
              </a:cxn>
              <a:cxn ang="0">
                <a:pos x="35" y="2"/>
              </a:cxn>
              <a:cxn ang="0">
                <a:pos x="42" y="4"/>
              </a:cxn>
              <a:cxn ang="0">
                <a:pos x="51" y="8"/>
              </a:cxn>
              <a:cxn ang="0">
                <a:pos x="57" y="13"/>
              </a:cxn>
              <a:cxn ang="0">
                <a:pos x="64" y="19"/>
              </a:cxn>
              <a:cxn ang="0">
                <a:pos x="69" y="26"/>
              </a:cxn>
              <a:cxn ang="0">
                <a:pos x="73" y="33"/>
              </a:cxn>
            </a:cxnLst>
            <a:rect l="0" t="0" r="r" b="b"/>
            <a:pathLst>
              <a:path w="98" h="114">
                <a:moveTo>
                  <a:pt x="73" y="33"/>
                </a:moveTo>
                <a:lnTo>
                  <a:pt x="73" y="50"/>
                </a:lnTo>
                <a:lnTo>
                  <a:pt x="69" y="68"/>
                </a:lnTo>
                <a:lnTo>
                  <a:pt x="68" y="86"/>
                </a:lnTo>
                <a:lnTo>
                  <a:pt x="73" y="101"/>
                </a:lnTo>
                <a:lnTo>
                  <a:pt x="97" y="100"/>
                </a:lnTo>
                <a:lnTo>
                  <a:pt x="98" y="106"/>
                </a:lnTo>
                <a:lnTo>
                  <a:pt x="93" y="110"/>
                </a:lnTo>
                <a:lnTo>
                  <a:pt x="87" y="111"/>
                </a:lnTo>
                <a:lnTo>
                  <a:pt x="81" y="112"/>
                </a:lnTo>
                <a:lnTo>
                  <a:pt x="73" y="114"/>
                </a:lnTo>
                <a:lnTo>
                  <a:pt x="66" y="111"/>
                </a:lnTo>
                <a:lnTo>
                  <a:pt x="59" y="106"/>
                </a:lnTo>
                <a:lnTo>
                  <a:pt x="55" y="99"/>
                </a:lnTo>
                <a:lnTo>
                  <a:pt x="55" y="76"/>
                </a:lnTo>
                <a:lnTo>
                  <a:pt x="61" y="53"/>
                </a:lnTo>
                <a:lnTo>
                  <a:pt x="62" y="32"/>
                </a:lnTo>
                <a:lnTo>
                  <a:pt x="47" y="16"/>
                </a:lnTo>
                <a:lnTo>
                  <a:pt x="40" y="14"/>
                </a:lnTo>
                <a:lnTo>
                  <a:pt x="31" y="11"/>
                </a:lnTo>
                <a:lnTo>
                  <a:pt x="24" y="10"/>
                </a:lnTo>
                <a:lnTo>
                  <a:pt x="17" y="10"/>
                </a:lnTo>
                <a:lnTo>
                  <a:pt x="10" y="10"/>
                </a:lnTo>
                <a:lnTo>
                  <a:pt x="5" y="10"/>
                </a:lnTo>
                <a:lnTo>
                  <a:pt x="1" y="11"/>
                </a:lnTo>
                <a:lnTo>
                  <a:pt x="0" y="11"/>
                </a:lnTo>
                <a:lnTo>
                  <a:pt x="5" y="6"/>
                </a:lnTo>
                <a:lnTo>
                  <a:pt x="10" y="3"/>
                </a:lnTo>
                <a:lnTo>
                  <a:pt x="16" y="0"/>
                </a:lnTo>
                <a:lnTo>
                  <a:pt x="22" y="0"/>
                </a:lnTo>
                <a:lnTo>
                  <a:pt x="28" y="0"/>
                </a:lnTo>
                <a:lnTo>
                  <a:pt x="35" y="2"/>
                </a:lnTo>
                <a:lnTo>
                  <a:pt x="42" y="4"/>
                </a:lnTo>
                <a:lnTo>
                  <a:pt x="51" y="8"/>
                </a:lnTo>
                <a:lnTo>
                  <a:pt x="57" y="13"/>
                </a:lnTo>
                <a:lnTo>
                  <a:pt x="64" y="19"/>
                </a:lnTo>
                <a:lnTo>
                  <a:pt x="69" y="26"/>
                </a:lnTo>
                <a:lnTo>
                  <a:pt x="73" y="3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38" name="Freeform 38"/>
          <p:cNvSpPr>
            <a:spLocks/>
          </p:cNvSpPr>
          <p:nvPr/>
        </p:nvSpPr>
        <p:spPr bwMode="auto">
          <a:xfrm>
            <a:off x="6694488" y="3646488"/>
            <a:ext cx="377825" cy="811212"/>
          </a:xfrm>
          <a:custGeom>
            <a:avLst/>
            <a:gdLst/>
            <a:ahLst/>
            <a:cxnLst>
              <a:cxn ang="0">
                <a:pos x="172" y="5"/>
              </a:cxn>
              <a:cxn ang="0">
                <a:pos x="180" y="29"/>
              </a:cxn>
              <a:cxn ang="0">
                <a:pos x="190" y="53"/>
              </a:cxn>
              <a:cxn ang="0">
                <a:pos x="201" y="79"/>
              </a:cxn>
              <a:cxn ang="0">
                <a:pos x="211" y="105"/>
              </a:cxn>
              <a:cxn ang="0">
                <a:pos x="219" y="130"/>
              </a:cxn>
              <a:cxn ang="0">
                <a:pos x="227" y="157"/>
              </a:cxn>
              <a:cxn ang="0">
                <a:pos x="233" y="184"/>
              </a:cxn>
              <a:cxn ang="0">
                <a:pos x="238" y="210"/>
              </a:cxn>
              <a:cxn ang="0">
                <a:pos x="236" y="235"/>
              </a:cxn>
              <a:cxn ang="0">
                <a:pos x="228" y="257"/>
              </a:cxn>
              <a:cxn ang="0">
                <a:pos x="216" y="275"/>
              </a:cxn>
              <a:cxn ang="0">
                <a:pos x="200" y="292"/>
              </a:cxn>
              <a:cxn ang="0">
                <a:pos x="182" y="308"/>
              </a:cxn>
              <a:cxn ang="0">
                <a:pos x="163" y="325"/>
              </a:cxn>
              <a:cxn ang="0">
                <a:pos x="146" y="341"/>
              </a:cxn>
              <a:cxn ang="0">
                <a:pos x="132" y="359"/>
              </a:cxn>
              <a:cxn ang="0">
                <a:pos x="122" y="511"/>
              </a:cxn>
              <a:cxn ang="0">
                <a:pos x="4" y="511"/>
              </a:cxn>
              <a:cxn ang="0">
                <a:pos x="0" y="372"/>
              </a:cxn>
              <a:cxn ang="0">
                <a:pos x="2" y="349"/>
              </a:cxn>
              <a:cxn ang="0">
                <a:pos x="4" y="325"/>
              </a:cxn>
              <a:cxn ang="0">
                <a:pos x="8" y="303"/>
              </a:cxn>
              <a:cxn ang="0">
                <a:pos x="13" y="280"/>
              </a:cxn>
              <a:cxn ang="0">
                <a:pos x="19" y="258"/>
              </a:cxn>
              <a:cxn ang="0">
                <a:pos x="25" y="236"/>
              </a:cxn>
              <a:cxn ang="0">
                <a:pos x="32" y="215"/>
              </a:cxn>
              <a:cxn ang="0">
                <a:pos x="41" y="195"/>
              </a:cxn>
              <a:cxn ang="0">
                <a:pos x="53" y="196"/>
              </a:cxn>
              <a:cxn ang="0">
                <a:pos x="66" y="196"/>
              </a:cxn>
              <a:cxn ang="0">
                <a:pos x="81" y="196"/>
              </a:cxn>
              <a:cxn ang="0">
                <a:pos x="94" y="193"/>
              </a:cxn>
              <a:cxn ang="0">
                <a:pos x="107" y="191"/>
              </a:cxn>
              <a:cxn ang="0">
                <a:pos x="120" y="189"/>
              </a:cxn>
              <a:cxn ang="0">
                <a:pos x="129" y="185"/>
              </a:cxn>
              <a:cxn ang="0">
                <a:pos x="135" y="182"/>
              </a:cxn>
              <a:cxn ang="0">
                <a:pos x="127" y="141"/>
              </a:cxn>
              <a:cxn ang="0">
                <a:pos x="117" y="86"/>
              </a:cxn>
              <a:cxn ang="0">
                <a:pos x="109" y="34"/>
              </a:cxn>
              <a:cxn ang="0">
                <a:pos x="103" y="0"/>
              </a:cxn>
              <a:cxn ang="0">
                <a:pos x="111" y="2"/>
              </a:cxn>
              <a:cxn ang="0">
                <a:pos x="120" y="4"/>
              </a:cxn>
              <a:cxn ang="0">
                <a:pos x="128" y="6"/>
              </a:cxn>
              <a:cxn ang="0">
                <a:pos x="137" y="7"/>
              </a:cxn>
              <a:cxn ang="0">
                <a:pos x="145" y="7"/>
              </a:cxn>
              <a:cxn ang="0">
                <a:pos x="154" y="7"/>
              </a:cxn>
              <a:cxn ang="0">
                <a:pos x="163" y="7"/>
              </a:cxn>
              <a:cxn ang="0">
                <a:pos x="172" y="5"/>
              </a:cxn>
            </a:cxnLst>
            <a:rect l="0" t="0" r="r" b="b"/>
            <a:pathLst>
              <a:path w="238" h="511">
                <a:moveTo>
                  <a:pt x="172" y="5"/>
                </a:moveTo>
                <a:lnTo>
                  <a:pt x="180" y="29"/>
                </a:lnTo>
                <a:lnTo>
                  <a:pt x="190" y="53"/>
                </a:lnTo>
                <a:lnTo>
                  <a:pt x="201" y="79"/>
                </a:lnTo>
                <a:lnTo>
                  <a:pt x="211" y="105"/>
                </a:lnTo>
                <a:lnTo>
                  <a:pt x="219" y="130"/>
                </a:lnTo>
                <a:lnTo>
                  <a:pt x="227" y="157"/>
                </a:lnTo>
                <a:lnTo>
                  <a:pt x="233" y="184"/>
                </a:lnTo>
                <a:lnTo>
                  <a:pt x="238" y="210"/>
                </a:lnTo>
                <a:lnTo>
                  <a:pt x="236" y="235"/>
                </a:lnTo>
                <a:lnTo>
                  <a:pt x="228" y="257"/>
                </a:lnTo>
                <a:lnTo>
                  <a:pt x="216" y="275"/>
                </a:lnTo>
                <a:lnTo>
                  <a:pt x="200" y="292"/>
                </a:lnTo>
                <a:lnTo>
                  <a:pt x="182" y="308"/>
                </a:lnTo>
                <a:lnTo>
                  <a:pt x="163" y="325"/>
                </a:lnTo>
                <a:lnTo>
                  <a:pt x="146" y="341"/>
                </a:lnTo>
                <a:lnTo>
                  <a:pt x="132" y="359"/>
                </a:lnTo>
                <a:lnTo>
                  <a:pt x="122" y="511"/>
                </a:lnTo>
                <a:lnTo>
                  <a:pt x="4" y="511"/>
                </a:lnTo>
                <a:lnTo>
                  <a:pt x="0" y="372"/>
                </a:lnTo>
                <a:lnTo>
                  <a:pt x="2" y="349"/>
                </a:lnTo>
                <a:lnTo>
                  <a:pt x="4" y="325"/>
                </a:lnTo>
                <a:lnTo>
                  <a:pt x="8" y="303"/>
                </a:lnTo>
                <a:lnTo>
                  <a:pt x="13" y="280"/>
                </a:lnTo>
                <a:lnTo>
                  <a:pt x="19" y="258"/>
                </a:lnTo>
                <a:lnTo>
                  <a:pt x="25" y="236"/>
                </a:lnTo>
                <a:lnTo>
                  <a:pt x="32" y="215"/>
                </a:lnTo>
                <a:lnTo>
                  <a:pt x="41" y="195"/>
                </a:lnTo>
                <a:lnTo>
                  <a:pt x="53" y="196"/>
                </a:lnTo>
                <a:lnTo>
                  <a:pt x="66" y="196"/>
                </a:lnTo>
                <a:lnTo>
                  <a:pt x="81" y="196"/>
                </a:lnTo>
                <a:lnTo>
                  <a:pt x="94" y="193"/>
                </a:lnTo>
                <a:lnTo>
                  <a:pt x="107" y="191"/>
                </a:lnTo>
                <a:lnTo>
                  <a:pt x="120" y="189"/>
                </a:lnTo>
                <a:lnTo>
                  <a:pt x="129" y="185"/>
                </a:lnTo>
                <a:lnTo>
                  <a:pt x="135" y="182"/>
                </a:lnTo>
                <a:lnTo>
                  <a:pt x="127" y="141"/>
                </a:lnTo>
                <a:lnTo>
                  <a:pt x="117" y="86"/>
                </a:lnTo>
                <a:lnTo>
                  <a:pt x="109" y="34"/>
                </a:lnTo>
                <a:lnTo>
                  <a:pt x="103" y="0"/>
                </a:lnTo>
                <a:lnTo>
                  <a:pt x="111" y="2"/>
                </a:lnTo>
                <a:lnTo>
                  <a:pt x="120" y="4"/>
                </a:lnTo>
                <a:lnTo>
                  <a:pt x="128" y="6"/>
                </a:lnTo>
                <a:lnTo>
                  <a:pt x="137" y="7"/>
                </a:lnTo>
                <a:lnTo>
                  <a:pt x="145" y="7"/>
                </a:lnTo>
                <a:lnTo>
                  <a:pt x="154" y="7"/>
                </a:lnTo>
                <a:lnTo>
                  <a:pt x="163" y="7"/>
                </a:lnTo>
                <a:lnTo>
                  <a:pt x="172" y="5"/>
                </a:lnTo>
                <a:close/>
              </a:path>
            </a:pathLst>
          </a:custGeom>
          <a:solidFill>
            <a:srgbClr val="9116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39" name="Freeform 39"/>
          <p:cNvSpPr>
            <a:spLocks/>
          </p:cNvSpPr>
          <p:nvPr/>
        </p:nvSpPr>
        <p:spPr bwMode="auto">
          <a:xfrm>
            <a:off x="7585075" y="3683000"/>
            <a:ext cx="139700" cy="211138"/>
          </a:xfrm>
          <a:custGeom>
            <a:avLst/>
            <a:gdLst/>
            <a:ahLst/>
            <a:cxnLst>
              <a:cxn ang="0">
                <a:pos x="67" y="11"/>
              </a:cxn>
              <a:cxn ang="0">
                <a:pos x="79" y="34"/>
              </a:cxn>
              <a:cxn ang="0">
                <a:pos x="83" y="60"/>
              </a:cxn>
              <a:cxn ang="0">
                <a:pos x="79" y="86"/>
              </a:cxn>
              <a:cxn ang="0">
                <a:pos x="73" y="111"/>
              </a:cxn>
              <a:cxn ang="0">
                <a:pos x="77" y="119"/>
              </a:cxn>
              <a:cxn ang="0">
                <a:pos x="84" y="125"/>
              </a:cxn>
              <a:cxn ang="0">
                <a:pos x="88" y="129"/>
              </a:cxn>
              <a:cxn ang="0">
                <a:pos x="78" y="133"/>
              </a:cxn>
              <a:cxn ang="0">
                <a:pos x="73" y="133"/>
              </a:cxn>
              <a:cxn ang="0">
                <a:pos x="68" y="130"/>
              </a:cxn>
              <a:cxn ang="0">
                <a:pos x="65" y="127"/>
              </a:cxn>
              <a:cxn ang="0">
                <a:pos x="62" y="122"/>
              </a:cxn>
              <a:cxn ang="0">
                <a:pos x="61" y="108"/>
              </a:cxn>
              <a:cxn ang="0">
                <a:pos x="62" y="95"/>
              </a:cxn>
              <a:cxn ang="0">
                <a:pos x="65" y="82"/>
              </a:cxn>
              <a:cxn ang="0">
                <a:pos x="67" y="67"/>
              </a:cxn>
              <a:cxn ang="0">
                <a:pos x="68" y="54"/>
              </a:cxn>
              <a:cxn ang="0">
                <a:pos x="66" y="41"/>
              </a:cxn>
              <a:cxn ang="0">
                <a:pos x="61" y="30"/>
              </a:cxn>
              <a:cxn ang="0">
                <a:pos x="50" y="21"/>
              </a:cxn>
              <a:cxn ang="0">
                <a:pos x="43" y="16"/>
              </a:cxn>
              <a:cxn ang="0">
                <a:pos x="37" y="13"/>
              </a:cxn>
              <a:cxn ang="0">
                <a:pos x="31" y="13"/>
              </a:cxn>
              <a:cxn ang="0">
                <a:pos x="25" y="13"/>
              </a:cxn>
              <a:cxn ang="0">
                <a:pos x="18" y="16"/>
              </a:cxn>
              <a:cxn ang="0">
                <a:pos x="12" y="17"/>
              </a:cxn>
              <a:cxn ang="0">
                <a:pos x="6" y="20"/>
              </a:cxn>
              <a:cxn ang="0">
                <a:pos x="0" y="21"/>
              </a:cxn>
              <a:cxn ang="0">
                <a:pos x="4" y="13"/>
              </a:cxn>
              <a:cxn ang="0">
                <a:pos x="9" y="9"/>
              </a:cxn>
              <a:cxn ang="0">
                <a:pos x="15" y="4"/>
              </a:cxn>
              <a:cxn ang="0">
                <a:pos x="22" y="0"/>
              </a:cxn>
              <a:cxn ang="0">
                <a:pos x="28" y="0"/>
              </a:cxn>
              <a:cxn ang="0">
                <a:pos x="35" y="0"/>
              </a:cxn>
              <a:cxn ang="0">
                <a:pos x="40" y="1"/>
              </a:cxn>
              <a:cxn ang="0">
                <a:pos x="46" y="3"/>
              </a:cxn>
              <a:cxn ang="0">
                <a:pos x="51" y="4"/>
              </a:cxn>
              <a:cxn ang="0">
                <a:pos x="57" y="6"/>
              </a:cxn>
              <a:cxn ang="0">
                <a:pos x="62" y="9"/>
              </a:cxn>
              <a:cxn ang="0">
                <a:pos x="67" y="11"/>
              </a:cxn>
            </a:cxnLst>
            <a:rect l="0" t="0" r="r" b="b"/>
            <a:pathLst>
              <a:path w="88" h="133">
                <a:moveTo>
                  <a:pt x="67" y="11"/>
                </a:moveTo>
                <a:lnTo>
                  <a:pt x="79" y="34"/>
                </a:lnTo>
                <a:lnTo>
                  <a:pt x="83" y="60"/>
                </a:lnTo>
                <a:lnTo>
                  <a:pt x="79" y="86"/>
                </a:lnTo>
                <a:lnTo>
                  <a:pt x="73" y="111"/>
                </a:lnTo>
                <a:lnTo>
                  <a:pt x="77" y="119"/>
                </a:lnTo>
                <a:lnTo>
                  <a:pt x="84" y="125"/>
                </a:lnTo>
                <a:lnTo>
                  <a:pt x="88" y="129"/>
                </a:lnTo>
                <a:lnTo>
                  <a:pt x="78" y="133"/>
                </a:lnTo>
                <a:lnTo>
                  <a:pt x="73" y="133"/>
                </a:lnTo>
                <a:lnTo>
                  <a:pt x="68" y="130"/>
                </a:lnTo>
                <a:lnTo>
                  <a:pt x="65" y="127"/>
                </a:lnTo>
                <a:lnTo>
                  <a:pt x="62" y="122"/>
                </a:lnTo>
                <a:lnTo>
                  <a:pt x="61" y="108"/>
                </a:lnTo>
                <a:lnTo>
                  <a:pt x="62" y="95"/>
                </a:lnTo>
                <a:lnTo>
                  <a:pt x="65" y="82"/>
                </a:lnTo>
                <a:lnTo>
                  <a:pt x="67" y="67"/>
                </a:lnTo>
                <a:lnTo>
                  <a:pt x="68" y="54"/>
                </a:lnTo>
                <a:lnTo>
                  <a:pt x="66" y="41"/>
                </a:lnTo>
                <a:lnTo>
                  <a:pt x="61" y="30"/>
                </a:lnTo>
                <a:lnTo>
                  <a:pt x="50" y="21"/>
                </a:lnTo>
                <a:lnTo>
                  <a:pt x="43" y="16"/>
                </a:lnTo>
                <a:lnTo>
                  <a:pt x="37" y="13"/>
                </a:lnTo>
                <a:lnTo>
                  <a:pt x="31" y="13"/>
                </a:lnTo>
                <a:lnTo>
                  <a:pt x="25" y="13"/>
                </a:lnTo>
                <a:lnTo>
                  <a:pt x="18" y="16"/>
                </a:lnTo>
                <a:lnTo>
                  <a:pt x="12" y="17"/>
                </a:lnTo>
                <a:lnTo>
                  <a:pt x="6" y="20"/>
                </a:lnTo>
                <a:lnTo>
                  <a:pt x="0" y="21"/>
                </a:lnTo>
                <a:lnTo>
                  <a:pt x="4" y="13"/>
                </a:lnTo>
                <a:lnTo>
                  <a:pt x="9" y="9"/>
                </a:lnTo>
                <a:lnTo>
                  <a:pt x="15" y="4"/>
                </a:lnTo>
                <a:lnTo>
                  <a:pt x="22" y="0"/>
                </a:lnTo>
                <a:lnTo>
                  <a:pt x="28" y="0"/>
                </a:lnTo>
                <a:lnTo>
                  <a:pt x="35" y="0"/>
                </a:lnTo>
                <a:lnTo>
                  <a:pt x="40" y="1"/>
                </a:lnTo>
                <a:lnTo>
                  <a:pt x="46" y="3"/>
                </a:lnTo>
                <a:lnTo>
                  <a:pt x="51" y="4"/>
                </a:lnTo>
                <a:lnTo>
                  <a:pt x="57" y="6"/>
                </a:lnTo>
                <a:lnTo>
                  <a:pt x="62" y="9"/>
                </a:lnTo>
                <a:lnTo>
                  <a:pt x="67" y="1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40" name="Freeform 40"/>
          <p:cNvSpPr>
            <a:spLocks/>
          </p:cNvSpPr>
          <p:nvPr/>
        </p:nvSpPr>
        <p:spPr bwMode="auto">
          <a:xfrm>
            <a:off x="6646863" y="3662363"/>
            <a:ext cx="65087" cy="30162"/>
          </a:xfrm>
          <a:custGeom>
            <a:avLst/>
            <a:gdLst/>
            <a:ahLst/>
            <a:cxnLst>
              <a:cxn ang="0">
                <a:pos x="41" y="1"/>
              </a:cxn>
              <a:cxn ang="0">
                <a:pos x="33" y="11"/>
              </a:cxn>
              <a:cxn ang="0">
                <a:pos x="21" y="17"/>
              </a:cxn>
              <a:cxn ang="0">
                <a:pos x="11" y="19"/>
              </a:cxn>
              <a:cxn ang="0">
                <a:pos x="6" y="19"/>
              </a:cxn>
              <a:cxn ang="0">
                <a:pos x="0" y="11"/>
              </a:cxn>
              <a:cxn ang="0">
                <a:pos x="4" y="7"/>
              </a:cxn>
              <a:cxn ang="0">
                <a:pos x="9" y="5"/>
              </a:cxn>
              <a:cxn ang="0">
                <a:pos x="13" y="2"/>
              </a:cxn>
              <a:cxn ang="0">
                <a:pos x="19" y="1"/>
              </a:cxn>
              <a:cxn ang="0">
                <a:pos x="26" y="1"/>
              </a:cxn>
              <a:cxn ang="0">
                <a:pos x="30" y="0"/>
              </a:cxn>
              <a:cxn ang="0">
                <a:pos x="36" y="0"/>
              </a:cxn>
              <a:cxn ang="0">
                <a:pos x="41" y="1"/>
              </a:cxn>
            </a:cxnLst>
            <a:rect l="0" t="0" r="r" b="b"/>
            <a:pathLst>
              <a:path w="41" h="19">
                <a:moveTo>
                  <a:pt x="41" y="1"/>
                </a:moveTo>
                <a:lnTo>
                  <a:pt x="33" y="11"/>
                </a:lnTo>
                <a:lnTo>
                  <a:pt x="21" y="17"/>
                </a:lnTo>
                <a:lnTo>
                  <a:pt x="11" y="19"/>
                </a:lnTo>
                <a:lnTo>
                  <a:pt x="6" y="19"/>
                </a:lnTo>
                <a:lnTo>
                  <a:pt x="0" y="11"/>
                </a:lnTo>
                <a:lnTo>
                  <a:pt x="4" y="7"/>
                </a:lnTo>
                <a:lnTo>
                  <a:pt x="9" y="5"/>
                </a:lnTo>
                <a:lnTo>
                  <a:pt x="13" y="2"/>
                </a:lnTo>
                <a:lnTo>
                  <a:pt x="19" y="1"/>
                </a:lnTo>
                <a:lnTo>
                  <a:pt x="26" y="1"/>
                </a:lnTo>
                <a:lnTo>
                  <a:pt x="30" y="0"/>
                </a:lnTo>
                <a:lnTo>
                  <a:pt x="36" y="0"/>
                </a:lnTo>
                <a:lnTo>
                  <a:pt x="41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41" name="Freeform 41"/>
          <p:cNvSpPr>
            <a:spLocks/>
          </p:cNvSpPr>
          <p:nvPr/>
        </p:nvSpPr>
        <p:spPr bwMode="auto">
          <a:xfrm>
            <a:off x="6165850" y="3644900"/>
            <a:ext cx="373063" cy="811213"/>
          </a:xfrm>
          <a:custGeom>
            <a:avLst/>
            <a:gdLst/>
            <a:ahLst/>
            <a:cxnLst>
              <a:cxn ang="0">
                <a:pos x="121" y="511"/>
              </a:cxn>
              <a:cxn ang="0">
                <a:pos x="121" y="468"/>
              </a:cxn>
              <a:cxn ang="0">
                <a:pos x="123" y="426"/>
              </a:cxn>
              <a:cxn ang="0">
                <a:pos x="122" y="384"/>
              </a:cxn>
              <a:cxn ang="0">
                <a:pos x="111" y="345"/>
              </a:cxn>
              <a:cxn ang="0">
                <a:pos x="97" y="328"/>
              </a:cxn>
              <a:cxn ang="0">
                <a:pos x="83" y="311"/>
              </a:cxn>
              <a:cxn ang="0">
                <a:pos x="67" y="295"/>
              </a:cxn>
              <a:cxn ang="0">
                <a:pos x="51" y="280"/>
              </a:cxn>
              <a:cxn ang="0">
                <a:pos x="37" y="265"/>
              </a:cxn>
              <a:cxn ang="0">
                <a:pos x="22" y="248"/>
              </a:cxn>
              <a:cxn ang="0">
                <a:pos x="10" y="231"/>
              </a:cxn>
              <a:cxn ang="0">
                <a:pos x="0" y="211"/>
              </a:cxn>
              <a:cxn ang="0">
                <a:pos x="3" y="185"/>
              </a:cxn>
              <a:cxn ang="0">
                <a:pos x="6" y="157"/>
              </a:cxn>
              <a:cxn ang="0">
                <a:pos x="10" y="130"/>
              </a:cxn>
              <a:cxn ang="0">
                <a:pos x="15" y="103"/>
              </a:cxn>
              <a:cxn ang="0">
                <a:pos x="20" y="76"/>
              </a:cxn>
              <a:cxn ang="0">
                <a:pos x="26" y="51"/>
              </a:cxn>
              <a:cxn ang="0">
                <a:pos x="32" y="25"/>
              </a:cxn>
              <a:cxn ang="0">
                <a:pos x="38" y="0"/>
              </a:cxn>
              <a:cxn ang="0">
                <a:pos x="46" y="3"/>
              </a:cxn>
              <a:cxn ang="0">
                <a:pos x="54" y="5"/>
              </a:cxn>
              <a:cxn ang="0">
                <a:pos x="62" y="7"/>
              </a:cxn>
              <a:cxn ang="0">
                <a:pos x="72" y="7"/>
              </a:cxn>
              <a:cxn ang="0">
                <a:pos x="80" y="8"/>
              </a:cxn>
              <a:cxn ang="0">
                <a:pos x="89" y="9"/>
              </a:cxn>
              <a:cxn ang="0">
                <a:pos x="97" y="11"/>
              </a:cxn>
              <a:cxn ang="0">
                <a:pos x="106" y="12"/>
              </a:cxn>
              <a:cxn ang="0">
                <a:pos x="110" y="31"/>
              </a:cxn>
              <a:cxn ang="0">
                <a:pos x="113" y="75"/>
              </a:cxn>
              <a:cxn ang="0">
                <a:pos x="110" y="131"/>
              </a:cxn>
              <a:cxn ang="0">
                <a:pos x="94" y="185"/>
              </a:cxn>
              <a:cxn ang="0">
                <a:pos x="99" y="188"/>
              </a:cxn>
              <a:cxn ang="0">
                <a:pos x="110" y="193"/>
              </a:cxn>
              <a:cxn ang="0">
                <a:pos x="123" y="198"/>
              </a:cxn>
              <a:cxn ang="0">
                <a:pos x="139" y="203"/>
              </a:cxn>
              <a:cxn ang="0">
                <a:pos x="157" y="207"/>
              </a:cxn>
              <a:cxn ang="0">
                <a:pos x="174" y="208"/>
              </a:cxn>
              <a:cxn ang="0">
                <a:pos x="189" y="207"/>
              </a:cxn>
              <a:cxn ang="0">
                <a:pos x="202" y="202"/>
              </a:cxn>
              <a:cxn ang="0">
                <a:pos x="213" y="214"/>
              </a:cxn>
              <a:cxn ang="0">
                <a:pos x="217" y="230"/>
              </a:cxn>
              <a:cxn ang="0">
                <a:pos x="219" y="247"/>
              </a:cxn>
              <a:cxn ang="0">
                <a:pos x="223" y="263"/>
              </a:cxn>
              <a:cxn ang="0">
                <a:pos x="232" y="310"/>
              </a:cxn>
              <a:cxn ang="0">
                <a:pos x="235" y="452"/>
              </a:cxn>
              <a:cxn ang="0">
                <a:pos x="234" y="510"/>
              </a:cxn>
              <a:cxn ang="0">
                <a:pos x="121" y="511"/>
              </a:cxn>
            </a:cxnLst>
            <a:rect l="0" t="0" r="r" b="b"/>
            <a:pathLst>
              <a:path w="235" h="511">
                <a:moveTo>
                  <a:pt x="121" y="511"/>
                </a:moveTo>
                <a:lnTo>
                  <a:pt x="121" y="468"/>
                </a:lnTo>
                <a:lnTo>
                  <a:pt x="123" y="426"/>
                </a:lnTo>
                <a:lnTo>
                  <a:pt x="122" y="384"/>
                </a:lnTo>
                <a:lnTo>
                  <a:pt x="111" y="345"/>
                </a:lnTo>
                <a:lnTo>
                  <a:pt x="97" y="328"/>
                </a:lnTo>
                <a:lnTo>
                  <a:pt x="83" y="311"/>
                </a:lnTo>
                <a:lnTo>
                  <a:pt x="67" y="295"/>
                </a:lnTo>
                <a:lnTo>
                  <a:pt x="51" y="280"/>
                </a:lnTo>
                <a:lnTo>
                  <a:pt x="37" y="265"/>
                </a:lnTo>
                <a:lnTo>
                  <a:pt x="22" y="248"/>
                </a:lnTo>
                <a:lnTo>
                  <a:pt x="10" y="231"/>
                </a:lnTo>
                <a:lnTo>
                  <a:pt x="0" y="211"/>
                </a:lnTo>
                <a:lnTo>
                  <a:pt x="3" y="185"/>
                </a:lnTo>
                <a:lnTo>
                  <a:pt x="6" y="157"/>
                </a:lnTo>
                <a:lnTo>
                  <a:pt x="10" y="130"/>
                </a:lnTo>
                <a:lnTo>
                  <a:pt x="15" y="103"/>
                </a:lnTo>
                <a:lnTo>
                  <a:pt x="20" y="76"/>
                </a:lnTo>
                <a:lnTo>
                  <a:pt x="26" y="51"/>
                </a:lnTo>
                <a:lnTo>
                  <a:pt x="32" y="25"/>
                </a:lnTo>
                <a:lnTo>
                  <a:pt x="38" y="0"/>
                </a:lnTo>
                <a:lnTo>
                  <a:pt x="46" y="3"/>
                </a:lnTo>
                <a:lnTo>
                  <a:pt x="54" y="5"/>
                </a:lnTo>
                <a:lnTo>
                  <a:pt x="62" y="7"/>
                </a:lnTo>
                <a:lnTo>
                  <a:pt x="72" y="7"/>
                </a:lnTo>
                <a:lnTo>
                  <a:pt x="80" y="8"/>
                </a:lnTo>
                <a:lnTo>
                  <a:pt x="89" y="9"/>
                </a:lnTo>
                <a:lnTo>
                  <a:pt x="97" y="11"/>
                </a:lnTo>
                <a:lnTo>
                  <a:pt x="106" y="12"/>
                </a:lnTo>
                <a:lnTo>
                  <a:pt x="110" y="31"/>
                </a:lnTo>
                <a:lnTo>
                  <a:pt x="113" y="75"/>
                </a:lnTo>
                <a:lnTo>
                  <a:pt x="110" y="131"/>
                </a:lnTo>
                <a:lnTo>
                  <a:pt x="94" y="185"/>
                </a:lnTo>
                <a:lnTo>
                  <a:pt x="99" y="188"/>
                </a:lnTo>
                <a:lnTo>
                  <a:pt x="110" y="193"/>
                </a:lnTo>
                <a:lnTo>
                  <a:pt x="123" y="198"/>
                </a:lnTo>
                <a:lnTo>
                  <a:pt x="139" y="203"/>
                </a:lnTo>
                <a:lnTo>
                  <a:pt x="157" y="207"/>
                </a:lnTo>
                <a:lnTo>
                  <a:pt x="174" y="208"/>
                </a:lnTo>
                <a:lnTo>
                  <a:pt x="189" y="207"/>
                </a:lnTo>
                <a:lnTo>
                  <a:pt x="202" y="202"/>
                </a:lnTo>
                <a:lnTo>
                  <a:pt x="213" y="214"/>
                </a:lnTo>
                <a:lnTo>
                  <a:pt x="217" y="230"/>
                </a:lnTo>
                <a:lnTo>
                  <a:pt x="219" y="247"/>
                </a:lnTo>
                <a:lnTo>
                  <a:pt x="223" y="263"/>
                </a:lnTo>
                <a:lnTo>
                  <a:pt x="232" y="310"/>
                </a:lnTo>
                <a:lnTo>
                  <a:pt x="235" y="452"/>
                </a:lnTo>
                <a:lnTo>
                  <a:pt x="234" y="510"/>
                </a:lnTo>
                <a:lnTo>
                  <a:pt x="121" y="511"/>
                </a:lnTo>
                <a:close/>
              </a:path>
            </a:pathLst>
          </a:custGeom>
          <a:solidFill>
            <a:srgbClr val="9116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42" name="Freeform 42"/>
          <p:cNvSpPr>
            <a:spLocks/>
          </p:cNvSpPr>
          <p:nvPr/>
        </p:nvSpPr>
        <p:spPr bwMode="auto">
          <a:xfrm>
            <a:off x="5613400" y="3636963"/>
            <a:ext cx="469900" cy="817562"/>
          </a:xfrm>
          <a:custGeom>
            <a:avLst/>
            <a:gdLst/>
            <a:ahLst/>
            <a:cxnLst>
              <a:cxn ang="0">
                <a:pos x="284" y="220"/>
              </a:cxn>
              <a:cxn ang="0">
                <a:pos x="254" y="266"/>
              </a:cxn>
              <a:cxn ang="0">
                <a:pos x="220" y="308"/>
              </a:cxn>
              <a:cxn ang="0">
                <a:pos x="181" y="347"/>
              </a:cxn>
              <a:cxn ang="0">
                <a:pos x="147" y="398"/>
              </a:cxn>
              <a:cxn ang="0">
                <a:pos x="141" y="474"/>
              </a:cxn>
              <a:cxn ang="0">
                <a:pos x="0" y="515"/>
              </a:cxn>
              <a:cxn ang="0">
                <a:pos x="10" y="464"/>
              </a:cxn>
              <a:cxn ang="0">
                <a:pos x="27" y="415"/>
              </a:cxn>
              <a:cxn ang="0">
                <a:pos x="48" y="369"/>
              </a:cxn>
              <a:cxn ang="0">
                <a:pos x="72" y="324"/>
              </a:cxn>
              <a:cxn ang="0">
                <a:pos x="63" y="315"/>
              </a:cxn>
              <a:cxn ang="0">
                <a:pos x="54" y="309"/>
              </a:cxn>
              <a:cxn ang="0">
                <a:pos x="44" y="303"/>
              </a:cxn>
              <a:cxn ang="0">
                <a:pos x="34" y="294"/>
              </a:cxn>
              <a:cxn ang="0">
                <a:pos x="53" y="285"/>
              </a:cxn>
              <a:cxn ang="0">
                <a:pos x="67" y="270"/>
              </a:cxn>
              <a:cxn ang="0">
                <a:pos x="55" y="230"/>
              </a:cxn>
              <a:cxn ang="0">
                <a:pos x="38" y="190"/>
              </a:cxn>
              <a:cxn ang="0">
                <a:pos x="51" y="192"/>
              </a:cxn>
              <a:cxn ang="0">
                <a:pos x="87" y="195"/>
              </a:cxn>
              <a:cxn ang="0">
                <a:pos x="134" y="193"/>
              </a:cxn>
              <a:cxn ang="0">
                <a:pos x="185" y="182"/>
              </a:cxn>
              <a:cxn ang="0">
                <a:pos x="185" y="164"/>
              </a:cxn>
              <a:cxn ang="0">
                <a:pos x="172" y="125"/>
              </a:cxn>
              <a:cxn ang="0">
                <a:pos x="152" y="77"/>
              </a:cxn>
              <a:cxn ang="0">
                <a:pos x="134" y="29"/>
              </a:cxn>
              <a:cxn ang="0">
                <a:pos x="147" y="19"/>
              </a:cxn>
              <a:cxn ang="0">
                <a:pos x="164" y="12"/>
              </a:cxn>
              <a:cxn ang="0">
                <a:pos x="181" y="6"/>
              </a:cxn>
              <a:cxn ang="0">
                <a:pos x="197" y="0"/>
              </a:cxn>
              <a:cxn ang="0">
                <a:pos x="225" y="47"/>
              </a:cxn>
              <a:cxn ang="0">
                <a:pos x="252" y="95"/>
              </a:cxn>
              <a:cxn ang="0">
                <a:pos x="276" y="145"/>
              </a:cxn>
              <a:cxn ang="0">
                <a:pos x="296" y="195"/>
              </a:cxn>
            </a:cxnLst>
            <a:rect l="0" t="0" r="r" b="b"/>
            <a:pathLst>
              <a:path w="296" h="515">
                <a:moveTo>
                  <a:pt x="296" y="195"/>
                </a:moveTo>
                <a:lnTo>
                  <a:pt x="284" y="220"/>
                </a:lnTo>
                <a:lnTo>
                  <a:pt x="270" y="244"/>
                </a:lnTo>
                <a:lnTo>
                  <a:pt x="254" y="266"/>
                </a:lnTo>
                <a:lnTo>
                  <a:pt x="239" y="288"/>
                </a:lnTo>
                <a:lnTo>
                  <a:pt x="220" y="308"/>
                </a:lnTo>
                <a:lnTo>
                  <a:pt x="201" y="327"/>
                </a:lnTo>
                <a:lnTo>
                  <a:pt x="181" y="347"/>
                </a:lnTo>
                <a:lnTo>
                  <a:pt x="162" y="365"/>
                </a:lnTo>
                <a:lnTo>
                  <a:pt x="147" y="398"/>
                </a:lnTo>
                <a:lnTo>
                  <a:pt x="143" y="436"/>
                </a:lnTo>
                <a:lnTo>
                  <a:pt x="141" y="474"/>
                </a:lnTo>
                <a:lnTo>
                  <a:pt x="143" y="513"/>
                </a:lnTo>
                <a:lnTo>
                  <a:pt x="0" y="515"/>
                </a:lnTo>
                <a:lnTo>
                  <a:pt x="4" y="489"/>
                </a:lnTo>
                <a:lnTo>
                  <a:pt x="10" y="464"/>
                </a:lnTo>
                <a:lnTo>
                  <a:pt x="18" y="439"/>
                </a:lnTo>
                <a:lnTo>
                  <a:pt x="27" y="415"/>
                </a:lnTo>
                <a:lnTo>
                  <a:pt x="37" y="392"/>
                </a:lnTo>
                <a:lnTo>
                  <a:pt x="48" y="369"/>
                </a:lnTo>
                <a:lnTo>
                  <a:pt x="60" y="345"/>
                </a:lnTo>
                <a:lnTo>
                  <a:pt x="72" y="324"/>
                </a:lnTo>
                <a:lnTo>
                  <a:pt x="68" y="320"/>
                </a:lnTo>
                <a:lnTo>
                  <a:pt x="63" y="315"/>
                </a:lnTo>
                <a:lnTo>
                  <a:pt x="59" y="313"/>
                </a:lnTo>
                <a:lnTo>
                  <a:pt x="54" y="309"/>
                </a:lnTo>
                <a:lnTo>
                  <a:pt x="49" y="305"/>
                </a:lnTo>
                <a:lnTo>
                  <a:pt x="44" y="303"/>
                </a:lnTo>
                <a:lnTo>
                  <a:pt x="39" y="298"/>
                </a:lnTo>
                <a:lnTo>
                  <a:pt x="34" y="294"/>
                </a:lnTo>
                <a:lnTo>
                  <a:pt x="43" y="288"/>
                </a:lnTo>
                <a:lnTo>
                  <a:pt x="53" y="285"/>
                </a:lnTo>
                <a:lnTo>
                  <a:pt x="61" y="280"/>
                </a:lnTo>
                <a:lnTo>
                  <a:pt x="67" y="270"/>
                </a:lnTo>
                <a:lnTo>
                  <a:pt x="62" y="249"/>
                </a:lnTo>
                <a:lnTo>
                  <a:pt x="55" y="230"/>
                </a:lnTo>
                <a:lnTo>
                  <a:pt x="46" y="209"/>
                </a:lnTo>
                <a:lnTo>
                  <a:pt x="38" y="190"/>
                </a:lnTo>
                <a:lnTo>
                  <a:pt x="42" y="191"/>
                </a:lnTo>
                <a:lnTo>
                  <a:pt x="51" y="192"/>
                </a:lnTo>
                <a:lnTo>
                  <a:pt x="67" y="193"/>
                </a:lnTo>
                <a:lnTo>
                  <a:pt x="87" y="195"/>
                </a:lnTo>
                <a:lnTo>
                  <a:pt x="110" y="196"/>
                </a:lnTo>
                <a:lnTo>
                  <a:pt x="134" y="193"/>
                </a:lnTo>
                <a:lnTo>
                  <a:pt x="160" y="190"/>
                </a:lnTo>
                <a:lnTo>
                  <a:pt x="185" y="182"/>
                </a:lnTo>
                <a:lnTo>
                  <a:pt x="188" y="176"/>
                </a:lnTo>
                <a:lnTo>
                  <a:pt x="185" y="164"/>
                </a:lnTo>
                <a:lnTo>
                  <a:pt x="180" y="147"/>
                </a:lnTo>
                <a:lnTo>
                  <a:pt x="172" y="125"/>
                </a:lnTo>
                <a:lnTo>
                  <a:pt x="162" y="102"/>
                </a:lnTo>
                <a:lnTo>
                  <a:pt x="152" y="77"/>
                </a:lnTo>
                <a:lnTo>
                  <a:pt x="143" y="52"/>
                </a:lnTo>
                <a:lnTo>
                  <a:pt x="134" y="29"/>
                </a:lnTo>
                <a:lnTo>
                  <a:pt x="140" y="24"/>
                </a:lnTo>
                <a:lnTo>
                  <a:pt x="147" y="19"/>
                </a:lnTo>
                <a:lnTo>
                  <a:pt x="156" y="16"/>
                </a:lnTo>
                <a:lnTo>
                  <a:pt x="164" y="12"/>
                </a:lnTo>
                <a:lnTo>
                  <a:pt x="173" y="8"/>
                </a:lnTo>
                <a:lnTo>
                  <a:pt x="181" y="6"/>
                </a:lnTo>
                <a:lnTo>
                  <a:pt x="190" y="2"/>
                </a:lnTo>
                <a:lnTo>
                  <a:pt x="197" y="0"/>
                </a:lnTo>
                <a:lnTo>
                  <a:pt x="211" y="23"/>
                </a:lnTo>
                <a:lnTo>
                  <a:pt x="225" y="47"/>
                </a:lnTo>
                <a:lnTo>
                  <a:pt x="239" y="70"/>
                </a:lnTo>
                <a:lnTo>
                  <a:pt x="252" y="95"/>
                </a:lnTo>
                <a:lnTo>
                  <a:pt x="265" y="119"/>
                </a:lnTo>
                <a:lnTo>
                  <a:pt x="276" y="145"/>
                </a:lnTo>
                <a:lnTo>
                  <a:pt x="287" y="169"/>
                </a:lnTo>
                <a:lnTo>
                  <a:pt x="296" y="195"/>
                </a:lnTo>
                <a:close/>
              </a:path>
            </a:pathLst>
          </a:custGeom>
          <a:solidFill>
            <a:srgbClr val="7F99B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43" name="Freeform 43"/>
          <p:cNvSpPr>
            <a:spLocks/>
          </p:cNvSpPr>
          <p:nvPr/>
        </p:nvSpPr>
        <p:spPr bwMode="auto">
          <a:xfrm>
            <a:off x="6477000" y="3662363"/>
            <a:ext cx="68263" cy="22225"/>
          </a:xfrm>
          <a:custGeom>
            <a:avLst/>
            <a:gdLst/>
            <a:ahLst/>
            <a:cxnLst>
              <a:cxn ang="0">
                <a:pos x="43" y="14"/>
              </a:cxn>
              <a:cxn ang="0">
                <a:pos x="38" y="14"/>
              </a:cxn>
              <a:cxn ang="0">
                <a:pos x="33" y="14"/>
              </a:cxn>
              <a:cxn ang="0">
                <a:pos x="27" y="14"/>
              </a:cxn>
              <a:cxn ang="0">
                <a:pos x="22" y="14"/>
              </a:cxn>
              <a:cxn ang="0">
                <a:pos x="16" y="13"/>
              </a:cxn>
              <a:cxn ang="0">
                <a:pos x="11" y="12"/>
              </a:cxn>
              <a:cxn ang="0">
                <a:pos x="5" y="11"/>
              </a:cxn>
              <a:cxn ang="0">
                <a:pos x="0" y="8"/>
              </a:cxn>
              <a:cxn ang="0">
                <a:pos x="5" y="1"/>
              </a:cxn>
              <a:cxn ang="0">
                <a:pos x="12" y="0"/>
              </a:cxn>
              <a:cxn ang="0">
                <a:pos x="22" y="2"/>
              </a:cxn>
              <a:cxn ang="0">
                <a:pos x="32" y="2"/>
              </a:cxn>
              <a:cxn ang="0">
                <a:pos x="35" y="6"/>
              </a:cxn>
              <a:cxn ang="0">
                <a:pos x="39" y="7"/>
              </a:cxn>
              <a:cxn ang="0">
                <a:pos x="43" y="9"/>
              </a:cxn>
              <a:cxn ang="0">
                <a:pos x="43" y="14"/>
              </a:cxn>
            </a:cxnLst>
            <a:rect l="0" t="0" r="r" b="b"/>
            <a:pathLst>
              <a:path w="43" h="14">
                <a:moveTo>
                  <a:pt x="43" y="14"/>
                </a:moveTo>
                <a:lnTo>
                  <a:pt x="38" y="14"/>
                </a:lnTo>
                <a:lnTo>
                  <a:pt x="33" y="14"/>
                </a:lnTo>
                <a:lnTo>
                  <a:pt x="27" y="14"/>
                </a:lnTo>
                <a:lnTo>
                  <a:pt x="22" y="14"/>
                </a:lnTo>
                <a:lnTo>
                  <a:pt x="16" y="13"/>
                </a:lnTo>
                <a:lnTo>
                  <a:pt x="11" y="12"/>
                </a:lnTo>
                <a:lnTo>
                  <a:pt x="5" y="11"/>
                </a:lnTo>
                <a:lnTo>
                  <a:pt x="0" y="8"/>
                </a:lnTo>
                <a:lnTo>
                  <a:pt x="5" y="1"/>
                </a:lnTo>
                <a:lnTo>
                  <a:pt x="12" y="0"/>
                </a:lnTo>
                <a:lnTo>
                  <a:pt x="22" y="2"/>
                </a:lnTo>
                <a:lnTo>
                  <a:pt x="32" y="2"/>
                </a:lnTo>
                <a:lnTo>
                  <a:pt x="35" y="6"/>
                </a:lnTo>
                <a:lnTo>
                  <a:pt x="39" y="7"/>
                </a:lnTo>
                <a:lnTo>
                  <a:pt x="43" y="9"/>
                </a:lnTo>
                <a:lnTo>
                  <a:pt x="43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44" name="Freeform 44"/>
          <p:cNvSpPr>
            <a:spLocks/>
          </p:cNvSpPr>
          <p:nvPr/>
        </p:nvSpPr>
        <p:spPr bwMode="auto">
          <a:xfrm>
            <a:off x="7769225" y="3730625"/>
            <a:ext cx="69850" cy="47625"/>
          </a:xfrm>
          <a:custGeom>
            <a:avLst/>
            <a:gdLst/>
            <a:ahLst/>
            <a:cxnLst>
              <a:cxn ang="0">
                <a:pos x="44" y="18"/>
              </a:cxn>
              <a:cxn ang="0">
                <a:pos x="42" y="25"/>
              </a:cxn>
              <a:cxn ang="0">
                <a:pos x="39" y="28"/>
              </a:cxn>
              <a:cxn ang="0">
                <a:pos x="34" y="30"/>
              </a:cxn>
              <a:cxn ang="0">
                <a:pos x="29" y="28"/>
              </a:cxn>
              <a:cxn ang="0">
                <a:pos x="23" y="26"/>
              </a:cxn>
              <a:cxn ang="0">
                <a:pos x="17" y="22"/>
              </a:cxn>
              <a:cxn ang="0">
                <a:pos x="12" y="20"/>
              </a:cxn>
              <a:cxn ang="0">
                <a:pos x="7" y="18"/>
              </a:cxn>
              <a:cxn ang="0">
                <a:pos x="3" y="13"/>
              </a:cxn>
              <a:cxn ang="0">
                <a:pos x="0" y="9"/>
              </a:cxn>
              <a:cxn ang="0">
                <a:pos x="0" y="5"/>
              </a:cxn>
              <a:cxn ang="0">
                <a:pos x="3" y="0"/>
              </a:cxn>
              <a:cxn ang="0">
                <a:pos x="8" y="2"/>
              </a:cxn>
              <a:cxn ang="0">
                <a:pos x="14" y="2"/>
              </a:cxn>
              <a:cxn ang="0">
                <a:pos x="19" y="4"/>
              </a:cxn>
              <a:cxn ang="0">
                <a:pos x="25" y="5"/>
              </a:cxn>
              <a:cxn ang="0">
                <a:pos x="30" y="8"/>
              </a:cxn>
              <a:cxn ang="0">
                <a:pos x="35" y="11"/>
              </a:cxn>
              <a:cxn ang="0">
                <a:pos x="39" y="14"/>
              </a:cxn>
              <a:cxn ang="0">
                <a:pos x="44" y="18"/>
              </a:cxn>
            </a:cxnLst>
            <a:rect l="0" t="0" r="r" b="b"/>
            <a:pathLst>
              <a:path w="44" h="30">
                <a:moveTo>
                  <a:pt x="44" y="18"/>
                </a:moveTo>
                <a:lnTo>
                  <a:pt x="42" y="25"/>
                </a:lnTo>
                <a:lnTo>
                  <a:pt x="39" y="28"/>
                </a:lnTo>
                <a:lnTo>
                  <a:pt x="34" y="30"/>
                </a:lnTo>
                <a:lnTo>
                  <a:pt x="29" y="28"/>
                </a:lnTo>
                <a:lnTo>
                  <a:pt x="23" y="26"/>
                </a:lnTo>
                <a:lnTo>
                  <a:pt x="17" y="22"/>
                </a:lnTo>
                <a:lnTo>
                  <a:pt x="12" y="20"/>
                </a:lnTo>
                <a:lnTo>
                  <a:pt x="7" y="18"/>
                </a:lnTo>
                <a:lnTo>
                  <a:pt x="3" y="13"/>
                </a:lnTo>
                <a:lnTo>
                  <a:pt x="0" y="9"/>
                </a:lnTo>
                <a:lnTo>
                  <a:pt x="0" y="5"/>
                </a:lnTo>
                <a:lnTo>
                  <a:pt x="3" y="0"/>
                </a:lnTo>
                <a:lnTo>
                  <a:pt x="8" y="2"/>
                </a:lnTo>
                <a:lnTo>
                  <a:pt x="14" y="2"/>
                </a:lnTo>
                <a:lnTo>
                  <a:pt x="19" y="4"/>
                </a:lnTo>
                <a:lnTo>
                  <a:pt x="25" y="5"/>
                </a:lnTo>
                <a:lnTo>
                  <a:pt x="30" y="8"/>
                </a:lnTo>
                <a:lnTo>
                  <a:pt x="35" y="11"/>
                </a:lnTo>
                <a:lnTo>
                  <a:pt x="39" y="14"/>
                </a:lnTo>
                <a:lnTo>
                  <a:pt x="44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45" name="Freeform 45"/>
          <p:cNvSpPr>
            <a:spLocks/>
          </p:cNvSpPr>
          <p:nvPr/>
        </p:nvSpPr>
        <p:spPr bwMode="auto">
          <a:xfrm>
            <a:off x="7586663" y="3735388"/>
            <a:ext cx="66675" cy="42862"/>
          </a:xfrm>
          <a:custGeom>
            <a:avLst/>
            <a:gdLst/>
            <a:ahLst/>
            <a:cxnLst>
              <a:cxn ang="0">
                <a:pos x="39" y="2"/>
              </a:cxn>
              <a:cxn ang="0">
                <a:pos x="42" y="7"/>
              </a:cxn>
              <a:cxn ang="0">
                <a:pos x="42" y="12"/>
              </a:cxn>
              <a:cxn ang="0">
                <a:pos x="39" y="16"/>
              </a:cxn>
              <a:cxn ang="0">
                <a:pos x="34" y="18"/>
              </a:cxn>
              <a:cxn ang="0">
                <a:pos x="27" y="18"/>
              </a:cxn>
              <a:cxn ang="0">
                <a:pos x="19" y="21"/>
              </a:cxn>
              <a:cxn ang="0">
                <a:pos x="9" y="23"/>
              </a:cxn>
              <a:cxn ang="0">
                <a:pos x="3" y="27"/>
              </a:cxn>
              <a:cxn ang="0">
                <a:pos x="0" y="23"/>
              </a:cxn>
              <a:cxn ang="0">
                <a:pos x="0" y="19"/>
              </a:cxn>
              <a:cxn ang="0">
                <a:pos x="0" y="16"/>
              </a:cxn>
              <a:cxn ang="0">
                <a:pos x="2" y="12"/>
              </a:cxn>
              <a:cxn ang="0">
                <a:pos x="5" y="8"/>
              </a:cxn>
              <a:cxn ang="0">
                <a:pos x="10" y="5"/>
              </a:cxn>
              <a:cxn ang="0">
                <a:pos x="14" y="2"/>
              </a:cxn>
              <a:cxn ang="0">
                <a:pos x="19" y="1"/>
              </a:cxn>
              <a:cxn ang="0">
                <a:pos x="24" y="0"/>
              </a:cxn>
              <a:cxn ang="0">
                <a:pos x="30" y="0"/>
              </a:cxn>
              <a:cxn ang="0">
                <a:pos x="34" y="1"/>
              </a:cxn>
              <a:cxn ang="0">
                <a:pos x="39" y="2"/>
              </a:cxn>
            </a:cxnLst>
            <a:rect l="0" t="0" r="r" b="b"/>
            <a:pathLst>
              <a:path w="42" h="27">
                <a:moveTo>
                  <a:pt x="39" y="2"/>
                </a:moveTo>
                <a:lnTo>
                  <a:pt x="42" y="7"/>
                </a:lnTo>
                <a:lnTo>
                  <a:pt x="42" y="12"/>
                </a:lnTo>
                <a:lnTo>
                  <a:pt x="39" y="16"/>
                </a:lnTo>
                <a:lnTo>
                  <a:pt x="34" y="18"/>
                </a:lnTo>
                <a:lnTo>
                  <a:pt x="27" y="18"/>
                </a:lnTo>
                <a:lnTo>
                  <a:pt x="19" y="21"/>
                </a:lnTo>
                <a:lnTo>
                  <a:pt x="9" y="23"/>
                </a:lnTo>
                <a:lnTo>
                  <a:pt x="3" y="27"/>
                </a:lnTo>
                <a:lnTo>
                  <a:pt x="0" y="23"/>
                </a:lnTo>
                <a:lnTo>
                  <a:pt x="0" y="19"/>
                </a:lnTo>
                <a:lnTo>
                  <a:pt x="0" y="16"/>
                </a:lnTo>
                <a:lnTo>
                  <a:pt x="2" y="12"/>
                </a:lnTo>
                <a:lnTo>
                  <a:pt x="5" y="8"/>
                </a:lnTo>
                <a:lnTo>
                  <a:pt x="10" y="5"/>
                </a:lnTo>
                <a:lnTo>
                  <a:pt x="14" y="2"/>
                </a:lnTo>
                <a:lnTo>
                  <a:pt x="19" y="1"/>
                </a:lnTo>
                <a:lnTo>
                  <a:pt x="24" y="0"/>
                </a:lnTo>
                <a:lnTo>
                  <a:pt x="30" y="0"/>
                </a:lnTo>
                <a:lnTo>
                  <a:pt x="34" y="1"/>
                </a:lnTo>
                <a:lnTo>
                  <a:pt x="39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46" name="Freeform 46"/>
          <p:cNvSpPr>
            <a:spLocks/>
          </p:cNvSpPr>
          <p:nvPr/>
        </p:nvSpPr>
        <p:spPr bwMode="auto">
          <a:xfrm>
            <a:off x="5408613" y="3652838"/>
            <a:ext cx="142875" cy="173037"/>
          </a:xfrm>
          <a:custGeom>
            <a:avLst/>
            <a:gdLst/>
            <a:ahLst/>
            <a:cxnLst>
              <a:cxn ang="0">
                <a:pos x="67" y="14"/>
              </a:cxn>
              <a:cxn ang="0">
                <a:pos x="74" y="32"/>
              </a:cxn>
              <a:cxn ang="0">
                <a:pos x="78" y="53"/>
              </a:cxn>
              <a:cxn ang="0">
                <a:pos x="76" y="74"/>
              </a:cxn>
              <a:cxn ang="0">
                <a:pos x="70" y="92"/>
              </a:cxn>
              <a:cxn ang="0">
                <a:pos x="74" y="97"/>
              </a:cxn>
              <a:cxn ang="0">
                <a:pos x="81" y="98"/>
              </a:cxn>
              <a:cxn ang="0">
                <a:pos x="87" y="101"/>
              </a:cxn>
              <a:cxn ang="0">
                <a:pos x="90" y="105"/>
              </a:cxn>
              <a:cxn ang="0">
                <a:pos x="84" y="108"/>
              </a:cxn>
              <a:cxn ang="0">
                <a:pos x="77" y="109"/>
              </a:cxn>
              <a:cxn ang="0">
                <a:pos x="71" y="109"/>
              </a:cxn>
              <a:cxn ang="0">
                <a:pos x="64" y="107"/>
              </a:cxn>
              <a:cxn ang="0">
                <a:pos x="56" y="90"/>
              </a:cxn>
              <a:cxn ang="0">
                <a:pos x="60" y="73"/>
              </a:cxn>
              <a:cxn ang="0">
                <a:pos x="65" y="56"/>
              </a:cxn>
              <a:cxn ang="0">
                <a:pos x="62" y="36"/>
              </a:cxn>
              <a:cxn ang="0">
                <a:pos x="60" y="26"/>
              </a:cxn>
              <a:cxn ang="0">
                <a:pos x="55" y="19"/>
              </a:cxn>
              <a:cxn ang="0">
                <a:pos x="48" y="13"/>
              </a:cxn>
              <a:cxn ang="0">
                <a:pos x="39" y="11"/>
              </a:cxn>
              <a:cxn ang="0">
                <a:pos x="34" y="9"/>
              </a:cxn>
              <a:cxn ang="0">
                <a:pos x="28" y="9"/>
              </a:cxn>
              <a:cxn ang="0">
                <a:pos x="23" y="11"/>
              </a:cxn>
              <a:cxn ang="0">
                <a:pos x="19" y="11"/>
              </a:cxn>
              <a:cxn ang="0">
                <a:pos x="12" y="13"/>
              </a:cxn>
              <a:cxn ang="0">
                <a:pos x="9" y="14"/>
              </a:cxn>
              <a:cxn ang="0">
                <a:pos x="4" y="15"/>
              </a:cxn>
              <a:cxn ang="0">
                <a:pos x="0" y="18"/>
              </a:cxn>
              <a:cxn ang="0">
                <a:pos x="3" y="11"/>
              </a:cxn>
              <a:cxn ang="0">
                <a:pos x="9" y="6"/>
              </a:cxn>
              <a:cxn ang="0">
                <a:pos x="16" y="2"/>
              </a:cxn>
              <a:cxn ang="0">
                <a:pos x="22" y="0"/>
              </a:cxn>
              <a:cxn ang="0">
                <a:pos x="29" y="0"/>
              </a:cxn>
              <a:cxn ang="0">
                <a:pos x="36" y="0"/>
              </a:cxn>
              <a:cxn ang="0">
                <a:pos x="42" y="1"/>
              </a:cxn>
              <a:cxn ang="0">
                <a:pos x="48" y="2"/>
              </a:cxn>
              <a:cxn ang="0">
                <a:pos x="53" y="3"/>
              </a:cxn>
              <a:cxn ang="0">
                <a:pos x="59" y="6"/>
              </a:cxn>
              <a:cxn ang="0">
                <a:pos x="62" y="9"/>
              </a:cxn>
              <a:cxn ang="0">
                <a:pos x="67" y="14"/>
              </a:cxn>
            </a:cxnLst>
            <a:rect l="0" t="0" r="r" b="b"/>
            <a:pathLst>
              <a:path w="90" h="109">
                <a:moveTo>
                  <a:pt x="67" y="14"/>
                </a:moveTo>
                <a:lnTo>
                  <a:pt x="74" y="32"/>
                </a:lnTo>
                <a:lnTo>
                  <a:pt x="78" y="53"/>
                </a:lnTo>
                <a:lnTo>
                  <a:pt x="76" y="74"/>
                </a:lnTo>
                <a:lnTo>
                  <a:pt x="70" y="92"/>
                </a:lnTo>
                <a:lnTo>
                  <a:pt x="74" y="97"/>
                </a:lnTo>
                <a:lnTo>
                  <a:pt x="81" y="98"/>
                </a:lnTo>
                <a:lnTo>
                  <a:pt x="87" y="101"/>
                </a:lnTo>
                <a:lnTo>
                  <a:pt x="90" y="105"/>
                </a:lnTo>
                <a:lnTo>
                  <a:pt x="84" y="108"/>
                </a:lnTo>
                <a:lnTo>
                  <a:pt x="77" y="109"/>
                </a:lnTo>
                <a:lnTo>
                  <a:pt x="71" y="109"/>
                </a:lnTo>
                <a:lnTo>
                  <a:pt x="64" y="107"/>
                </a:lnTo>
                <a:lnTo>
                  <a:pt x="56" y="90"/>
                </a:lnTo>
                <a:lnTo>
                  <a:pt x="60" y="73"/>
                </a:lnTo>
                <a:lnTo>
                  <a:pt x="65" y="56"/>
                </a:lnTo>
                <a:lnTo>
                  <a:pt x="62" y="36"/>
                </a:lnTo>
                <a:lnTo>
                  <a:pt x="60" y="26"/>
                </a:lnTo>
                <a:lnTo>
                  <a:pt x="55" y="19"/>
                </a:lnTo>
                <a:lnTo>
                  <a:pt x="48" y="13"/>
                </a:lnTo>
                <a:lnTo>
                  <a:pt x="39" y="11"/>
                </a:lnTo>
                <a:lnTo>
                  <a:pt x="34" y="9"/>
                </a:lnTo>
                <a:lnTo>
                  <a:pt x="28" y="9"/>
                </a:lnTo>
                <a:lnTo>
                  <a:pt x="23" y="11"/>
                </a:lnTo>
                <a:lnTo>
                  <a:pt x="19" y="11"/>
                </a:lnTo>
                <a:lnTo>
                  <a:pt x="12" y="13"/>
                </a:lnTo>
                <a:lnTo>
                  <a:pt x="9" y="14"/>
                </a:lnTo>
                <a:lnTo>
                  <a:pt x="4" y="15"/>
                </a:lnTo>
                <a:lnTo>
                  <a:pt x="0" y="18"/>
                </a:lnTo>
                <a:lnTo>
                  <a:pt x="3" y="11"/>
                </a:lnTo>
                <a:lnTo>
                  <a:pt x="9" y="6"/>
                </a:lnTo>
                <a:lnTo>
                  <a:pt x="16" y="2"/>
                </a:lnTo>
                <a:lnTo>
                  <a:pt x="22" y="0"/>
                </a:lnTo>
                <a:lnTo>
                  <a:pt x="29" y="0"/>
                </a:lnTo>
                <a:lnTo>
                  <a:pt x="36" y="0"/>
                </a:lnTo>
                <a:lnTo>
                  <a:pt x="42" y="1"/>
                </a:lnTo>
                <a:lnTo>
                  <a:pt x="48" y="2"/>
                </a:lnTo>
                <a:lnTo>
                  <a:pt x="53" y="3"/>
                </a:lnTo>
                <a:lnTo>
                  <a:pt x="59" y="6"/>
                </a:lnTo>
                <a:lnTo>
                  <a:pt x="62" y="9"/>
                </a:lnTo>
                <a:lnTo>
                  <a:pt x="67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47" name="Freeform 47"/>
          <p:cNvSpPr>
            <a:spLocks/>
          </p:cNvSpPr>
          <p:nvPr/>
        </p:nvSpPr>
        <p:spPr bwMode="auto">
          <a:xfrm>
            <a:off x="5048250" y="3675063"/>
            <a:ext cx="395288" cy="782637"/>
          </a:xfrm>
          <a:custGeom>
            <a:avLst/>
            <a:gdLst/>
            <a:ahLst/>
            <a:cxnLst>
              <a:cxn ang="0">
                <a:pos x="141" y="493"/>
              </a:cxn>
              <a:cxn ang="0">
                <a:pos x="137" y="465"/>
              </a:cxn>
              <a:cxn ang="0">
                <a:pos x="135" y="437"/>
              </a:cxn>
              <a:cxn ang="0">
                <a:pos x="130" y="409"/>
              </a:cxn>
              <a:cxn ang="0">
                <a:pos x="120" y="384"/>
              </a:cxn>
              <a:cxn ang="0">
                <a:pos x="104" y="367"/>
              </a:cxn>
              <a:cxn ang="0">
                <a:pos x="90" y="347"/>
              </a:cxn>
              <a:cxn ang="0">
                <a:pos x="75" y="326"/>
              </a:cxn>
              <a:cxn ang="0">
                <a:pos x="62" y="304"/>
              </a:cxn>
              <a:cxn ang="0">
                <a:pos x="47" y="284"/>
              </a:cxn>
              <a:cxn ang="0">
                <a:pos x="34" y="262"/>
              </a:cxn>
              <a:cxn ang="0">
                <a:pos x="20" y="242"/>
              </a:cxn>
              <a:cxn ang="0">
                <a:pos x="7" y="223"/>
              </a:cxn>
              <a:cxn ang="0">
                <a:pos x="0" y="199"/>
              </a:cxn>
              <a:cxn ang="0">
                <a:pos x="1" y="166"/>
              </a:cxn>
              <a:cxn ang="0">
                <a:pos x="11" y="129"/>
              </a:cxn>
              <a:cxn ang="0">
                <a:pos x="24" y="91"/>
              </a:cxn>
              <a:cxn ang="0">
                <a:pos x="39" y="56"/>
              </a:cxn>
              <a:cxn ang="0">
                <a:pos x="53" y="27"/>
              </a:cxn>
              <a:cxn ang="0">
                <a:pos x="64" y="8"/>
              </a:cxn>
              <a:cxn ang="0">
                <a:pos x="68" y="0"/>
              </a:cxn>
              <a:cxn ang="0">
                <a:pos x="74" y="8"/>
              </a:cxn>
              <a:cxn ang="0">
                <a:pos x="81" y="11"/>
              </a:cxn>
              <a:cxn ang="0">
                <a:pos x="90" y="14"/>
              </a:cxn>
              <a:cxn ang="0">
                <a:pos x="100" y="15"/>
              </a:cxn>
              <a:cxn ang="0">
                <a:pos x="107" y="16"/>
              </a:cxn>
              <a:cxn ang="0">
                <a:pos x="114" y="20"/>
              </a:cxn>
              <a:cxn ang="0">
                <a:pos x="119" y="25"/>
              </a:cxn>
              <a:cxn ang="0">
                <a:pos x="120" y="34"/>
              </a:cxn>
              <a:cxn ang="0">
                <a:pos x="120" y="67"/>
              </a:cxn>
              <a:cxn ang="0">
                <a:pos x="117" y="100"/>
              </a:cxn>
              <a:cxn ang="0">
                <a:pos x="109" y="132"/>
              </a:cxn>
              <a:cxn ang="0">
                <a:pos x="101" y="161"/>
              </a:cxn>
              <a:cxn ang="0">
                <a:pos x="106" y="167"/>
              </a:cxn>
              <a:cxn ang="0">
                <a:pos x="115" y="173"/>
              </a:cxn>
              <a:cxn ang="0">
                <a:pos x="129" y="179"/>
              </a:cxn>
              <a:cxn ang="0">
                <a:pos x="143" y="184"/>
              </a:cxn>
              <a:cxn ang="0">
                <a:pos x="159" y="188"/>
              </a:cxn>
              <a:cxn ang="0">
                <a:pos x="175" y="191"/>
              </a:cxn>
              <a:cxn ang="0">
                <a:pos x="190" y="192"/>
              </a:cxn>
              <a:cxn ang="0">
                <a:pos x="201" y="191"/>
              </a:cxn>
              <a:cxn ang="0">
                <a:pos x="197" y="205"/>
              </a:cxn>
              <a:cxn ang="0">
                <a:pos x="188" y="218"/>
              </a:cxn>
              <a:cxn ang="0">
                <a:pos x="181" y="233"/>
              </a:cxn>
              <a:cxn ang="0">
                <a:pos x="179" y="246"/>
              </a:cxn>
              <a:cxn ang="0">
                <a:pos x="181" y="252"/>
              </a:cxn>
              <a:cxn ang="0">
                <a:pos x="187" y="257"/>
              </a:cxn>
              <a:cxn ang="0">
                <a:pos x="196" y="261"/>
              </a:cxn>
              <a:cxn ang="0">
                <a:pos x="204" y="266"/>
              </a:cxn>
              <a:cxn ang="0">
                <a:pos x="182" y="284"/>
              </a:cxn>
              <a:cxn ang="0">
                <a:pos x="194" y="308"/>
              </a:cxn>
              <a:cxn ang="0">
                <a:pos x="205" y="332"/>
              </a:cxn>
              <a:cxn ang="0">
                <a:pos x="216" y="358"/>
              </a:cxn>
              <a:cxn ang="0">
                <a:pos x="225" y="384"/>
              </a:cxn>
              <a:cxn ang="0">
                <a:pos x="233" y="410"/>
              </a:cxn>
              <a:cxn ang="0">
                <a:pos x="239" y="437"/>
              </a:cxn>
              <a:cxn ang="0">
                <a:pos x="246" y="465"/>
              </a:cxn>
              <a:cxn ang="0">
                <a:pos x="249" y="492"/>
              </a:cxn>
              <a:cxn ang="0">
                <a:pos x="141" y="493"/>
              </a:cxn>
            </a:cxnLst>
            <a:rect l="0" t="0" r="r" b="b"/>
            <a:pathLst>
              <a:path w="249" h="493">
                <a:moveTo>
                  <a:pt x="141" y="493"/>
                </a:moveTo>
                <a:lnTo>
                  <a:pt x="137" y="465"/>
                </a:lnTo>
                <a:lnTo>
                  <a:pt x="135" y="437"/>
                </a:lnTo>
                <a:lnTo>
                  <a:pt x="130" y="409"/>
                </a:lnTo>
                <a:lnTo>
                  <a:pt x="120" y="384"/>
                </a:lnTo>
                <a:lnTo>
                  <a:pt x="104" y="367"/>
                </a:lnTo>
                <a:lnTo>
                  <a:pt x="90" y="347"/>
                </a:lnTo>
                <a:lnTo>
                  <a:pt x="75" y="326"/>
                </a:lnTo>
                <a:lnTo>
                  <a:pt x="62" y="304"/>
                </a:lnTo>
                <a:lnTo>
                  <a:pt x="47" y="284"/>
                </a:lnTo>
                <a:lnTo>
                  <a:pt x="34" y="262"/>
                </a:lnTo>
                <a:lnTo>
                  <a:pt x="20" y="242"/>
                </a:lnTo>
                <a:lnTo>
                  <a:pt x="7" y="223"/>
                </a:lnTo>
                <a:lnTo>
                  <a:pt x="0" y="199"/>
                </a:lnTo>
                <a:lnTo>
                  <a:pt x="1" y="166"/>
                </a:lnTo>
                <a:lnTo>
                  <a:pt x="11" y="129"/>
                </a:lnTo>
                <a:lnTo>
                  <a:pt x="24" y="91"/>
                </a:lnTo>
                <a:lnTo>
                  <a:pt x="39" y="56"/>
                </a:lnTo>
                <a:lnTo>
                  <a:pt x="53" y="27"/>
                </a:lnTo>
                <a:lnTo>
                  <a:pt x="64" y="8"/>
                </a:lnTo>
                <a:lnTo>
                  <a:pt x="68" y="0"/>
                </a:lnTo>
                <a:lnTo>
                  <a:pt x="74" y="8"/>
                </a:lnTo>
                <a:lnTo>
                  <a:pt x="81" y="11"/>
                </a:lnTo>
                <a:lnTo>
                  <a:pt x="90" y="14"/>
                </a:lnTo>
                <a:lnTo>
                  <a:pt x="100" y="15"/>
                </a:lnTo>
                <a:lnTo>
                  <a:pt x="107" y="16"/>
                </a:lnTo>
                <a:lnTo>
                  <a:pt x="114" y="20"/>
                </a:lnTo>
                <a:lnTo>
                  <a:pt x="119" y="25"/>
                </a:lnTo>
                <a:lnTo>
                  <a:pt x="120" y="34"/>
                </a:lnTo>
                <a:lnTo>
                  <a:pt x="120" y="67"/>
                </a:lnTo>
                <a:lnTo>
                  <a:pt x="117" y="100"/>
                </a:lnTo>
                <a:lnTo>
                  <a:pt x="109" y="132"/>
                </a:lnTo>
                <a:lnTo>
                  <a:pt x="101" y="161"/>
                </a:lnTo>
                <a:lnTo>
                  <a:pt x="106" y="167"/>
                </a:lnTo>
                <a:lnTo>
                  <a:pt x="115" y="173"/>
                </a:lnTo>
                <a:lnTo>
                  <a:pt x="129" y="179"/>
                </a:lnTo>
                <a:lnTo>
                  <a:pt x="143" y="184"/>
                </a:lnTo>
                <a:lnTo>
                  <a:pt x="159" y="188"/>
                </a:lnTo>
                <a:lnTo>
                  <a:pt x="175" y="191"/>
                </a:lnTo>
                <a:lnTo>
                  <a:pt x="190" y="192"/>
                </a:lnTo>
                <a:lnTo>
                  <a:pt x="201" y="191"/>
                </a:lnTo>
                <a:lnTo>
                  <a:pt x="197" y="205"/>
                </a:lnTo>
                <a:lnTo>
                  <a:pt x="188" y="218"/>
                </a:lnTo>
                <a:lnTo>
                  <a:pt x="181" y="233"/>
                </a:lnTo>
                <a:lnTo>
                  <a:pt x="179" y="246"/>
                </a:lnTo>
                <a:lnTo>
                  <a:pt x="181" y="252"/>
                </a:lnTo>
                <a:lnTo>
                  <a:pt x="187" y="257"/>
                </a:lnTo>
                <a:lnTo>
                  <a:pt x="196" y="261"/>
                </a:lnTo>
                <a:lnTo>
                  <a:pt x="204" y="266"/>
                </a:lnTo>
                <a:lnTo>
                  <a:pt x="182" y="284"/>
                </a:lnTo>
                <a:lnTo>
                  <a:pt x="194" y="308"/>
                </a:lnTo>
                <a:lnTo>
                  <a:pt x="205" y="332"/>
                </a:lnTo>
                <a:lnTo>
                  <a:pt x="216" y="358"/>
                </a:lnTo>
                <a:lnTo>
                  <a:pt x="225" y="384"/>
                </a:lnTo>
                <a:lnTo>
                  <a:pt x="233" y="410"/>
                </a:lnTo>
                <a:lnTo>
                  <a:pt x="239" y="437"/>
                </a:lnTo>
                <a:lnTo>
                  <a:pt x="246" y="465"/>
                </a:lnTo>
                <a:lnTo>
                  <a:pt x="249" y="492"/>
                </a:lnTo>
                <a:lnTo>
                  <a:pt x="141" y="493"/>
                </a:lnTo>
                <a:close/>
              </a:path>
            </a:pathLst>
          </a:custGeom>
          <a:solidFill>
            <a:srgbClr val="7F99B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48" name="Freeform 48"/>
          <p:cNvSpPr>
            <a:spLocks/>
          </p:cNvSpPr>
          <p:nvPr/>
        </p:nvSpPr>
        <p:spPr bwMode="auto">
          <a:xfrm>
            <a:off x="5408613" y="3694113"/>
            <a:ext cx="73025" cy="36512"/>
          </a:xfrm>
          <a:custGeom>
            <a:avLst/>
            <a:gdLst/>
            <a:ahLst/>
            <a:cxnLst>
              <a:cxn ang="0">
                <a:pos x="46" y="9"/>
              </a:cxn>
              <a:cxn ang="0">
                <a:pos x="43" y="13"/>
              </a:cxn>
              <a:cxn ang="0">
                <a:pos x="38" y="16"/>
              </a:cxn>
              <a:cxn ang="0">
                <a:pos x="31" y="20"/>
              </a:cxn>
              <a:cxn ang="0">
                <a:pos x="23" y="22"/>
              </a:cxn>
              <a:cxn ang="0">
                <a:pos x="15" y="23"/>
              </a:cxn>
              <a:cxn ang="0">
                <a:pos x="9" y="23"/>
              </a:cxn>
              <a:cxn ang="0">
                <a:pos x="4" y="22"/>
              </a:cxn>
              <a:cxn ang="0">
                <a:pos x="0" y="19"/>
              </a:cxn>
              <a:cxn ang="0">
                <a:pos x="3" y="14"/>
              </a:cxn>
              <a:cxn ang="0">
                <a:pos x="8" y="9"/>
              </a:cxn>
              <a:cxn ang="0">
                <a:pos x="14" y="5"/>
              </a:cxn>
              <a:cxn ang="0">
                <a:pos x="21" y="3"/>
              </a:cxn>
              <a:cxn ang="0">
                <a:pos x="28" y="0"/>
              </a:cxn>
              <a:cxn ang="0">
                <a:pos x="36" y="2"/>
              </a:cxn>
              <a:cxn ang="0">
                <a:pos x="42" y="4"/>
              </a:cxn>
              <a:cxn ang="0">
                <a:pos x="46" y="9"/>
              </a:cxn>
            </a:cxnLst>
            <a:rect l="0" t="0" r="r" b="b"/>
            <a:pathLst>
              <a:path w="46" h="23">
                <a:moveTo>
                  <a:pt x="46" y="9"/>
                </a:moveTo>
                <a:lnTo>
                  <a:pt x="43" y="13"/>
                </a:lnTo>
                <a:lnTo>
                  <a:pt x="38" y="16"/>
                </a:lnTo>
                <a:lnTo>
                  <a:pt x="31" y="20"/>
                </a:lnTo>
                <a:lnTo>
                  <a:pt x="23" y="22"/>
                </a:lnTo>
                <a:lnTo>
                  <a:pt x="15" y="23"/>
                </a:lnTo>
                <a:lnTo>
                  <a:pt x="9" y="23"/>
                </a:lnTo>
                <a:lnTo>
                  <a:pt x="4" y="22"/>
                </a:lnTo>
                <a:lnTo>
                  <a:pt x="0" y="19"/>
                </a:lnTo>
                <a:lnTo>
                  <a:pt x="3" y="14"/>
                </a:lnTo>
                <a:lnTo>
                  <a:pt x="8" y="9"/>
                </a:lnTo>
                <a:lnTo>
                  <a:pt x="14" y="5"/>
                </a:lnTo>
                <a:lnTo>
                  <a:pt x="21" y="3"/>
                </a:lnTo>
                <a:lnTo>
                  <a:pt x="28" y="0"/>
                </a:lnTo>
                <a:lnTo>
                  <a:pt x="36" y="2"/>
                </a:lnTo>
                <a:lnTo>
                  <a:pt x="42" y="4"/>
                </a:lnTo>
                <a:lnTo>
                  <a:pt x="46" y="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49" name="Freeform 49"/>
          <p:cNvSpPr>
            <a:spLocks/>
          </p:cNvSpPr>
          <p:nvPr/>
        </p:nvSpPr>
        <p:spPr bwMode="auto">
          <a:xfrm>
            <a:off x="7646988" y="3921125"/>
            <a:ext cx="115887" cy="36513"/>
          </a:xfrm>
          <a:custGeom>
            <a:avLst/>
            <a:gdLst/>
            <a:ahLst/>
            <a:cxnLst>
              <a:cxn ang="0">
                <a:pos x="73" y="16"/>
              </a:cxn>
              <a:cxn ang="0">
                <a:pos x="71" y="17"/>
              </a:cxn>
              <a:cxn ang="0">
                <a:pos x="69" y="19"/>
              </a:cxn>
              <a:cxn ang="0">
                <a:pos x="69" y="20"/>
              </a:cxn>
              <a:cxn ang="0">
                <a:pos x="68" y="23"/>
              </a:cxn>
              <a:cxn ang="0">
                <a:pos x="61" y="20"/>
              </a:cxn>
              <a:cxn ang="0">
                <a:pos x="54" y="18"/>
              </a:cxn>
              <a:cxn ang="0">
                <a:pos x="45" y="17"/>
              </a:cxn>
              <a:cxn ang="0">
                <a:pos x="37" y="16"/>
              </a:cxn>
              <a:cxn ang="0">
                <a:pos x="28" y="16"/>
              </a:cxn>
              <a:cxn ang="0">
                <a:pos x="20" y="17"/>
              </a:cxn>
              <a:cxn ang="0">
                <a:pos x="11" y="18"/>
              </a:cxn>
              <a:cxn ang="0">
                <a:pos x="4" y="20"/>
              </a:cxn>
              <a:cxn ang="0">
                <a:pos x="1" y="18"/>
              </a:cxn>
              <a:cxn ang="0">
                <a:pos x="0" y="16"/>
              </a:cxn>
              <a:cxn ang="0">
                <a:pos x="0" y="13"/>
              </a:cxn>
              <a:cxn ang="0">
                <a:pos x="0" y="11"/>
              </a:cxn>
              <a:cxn ang="0">
                <a:pos x="9" y="7"/>
              </a:cxn>
              <a:cxn ang="0">
                <a:pos x="18" y="3"/>
              </a:cxn>
              <a:cxn ang="0">
                <a:pos x="28" y="1"/>
              </a:cxn>
              <a:cxn ang="0">
                <a:pos x="39" y="0"/>
              </a:cxn>
              <a:cxn ang="0">
                <a:pos x="49" y="1"/>
              </a:cxn>
              <a:cxn ang="0">
                <a:pos x="58" y="3"/>
              </a:cxn>
              <a:cxn ang="0">
                <a:pos x="67" y="8"/>
              </a:cxn>
              <a:cxn ang="0">
                <a:pos x="73" y="16"/>
              </a:cxn>
            </a:cxnLst>
            <a:rect l="0" t="0" r="r" b="b"/>
            <a:pathLst>
              <a:path w="73" h="23">
                <a:moveTo>
                  <a:pt x="73" y="16"/>
                </a:moveTo>
                <a:lnTo>
                  <a:pt x="71" y="17"/>
                </a:lnTo>
                <a:lnTo>
                  <a:pt x="69" y="19"/>
                </a:lnTo>
                <a:lnTo>
                  <a:pt x="69" y="20"/>
                </a:lnTo>
                <a:lnTo>
                  <a:pt x="68" y="23"/>
                </a:lnTo>
                <a:lnTo>
                  <a:pt x="61" y="20"/>
                </a:lnTo>
                <a:lnTo>
                  <a:pt x="54" y="18"/>
                </a:lnTo>
                <a:lnTo>
                  <a:pt x="45" y="17"/>
                </a:lnTo>
                <a:lnTo>
                  <a:pt x="37" y="16"/>
                </a:lnTo>
                <a:lnTo>
                  <a:pt x="28" y="16"/>
                </a:lnTo>
                <a:lnTo>
                  <a:pt x="20" y="17"/>
                </a:lnTo>
                <a:lnTo>
                  <a:pt x="11" y="18"/>
                </a:lnTo>
                <a:lnTo>
                  <a:pt x="4" y="20"/>
                </a:lnTo>
                <a:lnTo>
                  <a:pt x="1" y="18"/>
                </a:lnTo>
                <a:lnTo>
                  <a:pt x="0" y="16"/>
                </a:lnTo>
                <a:lnTo>
                  <a:pt x="0" y="13"/>
                </a:lnTo>
                <a:lnTo>
                  <a:pt x="0" y="11"/>
                </a:lnTo>
                <a:lnTo>
                  <a:pt x="9" y="7"/>
                </a:lnTo>
                <a:lnTo>
                  <a:pt x="18" y="3"/>
                </a:lnTo>
                <a:lnTo>
                  <a:pt x="28" y="1"/>
                </a:lnTo>
                <a:lnTo>
                  <a:pt x="39" y="0"/>
                </a:lnTo>
                <a:lnTo>
                  <a:pt x="49" y="1"/>
                </a:lnTo>
                <a:lnTo>
                  <a:pt x="58" y="3"/>
                </a:lnTo>
                <a:lnTo>
                  <a:pt x="67" y="8"/>
                </a:lnTo>
                <a:lnTo>
                  <a:pt x="73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50" name="Freeform 50"/>
          <p:cNvSpPr>
            <a:spLocks/>
          </p:cNvSpPr>
          <p:nvPr/>
        </p:nvSpPr>
        <p:spPr bwMode="auto">
          <a:xfrm>
            <a:off x="5472113" y="3852863"/>
            <a:ext cx="111125" cy="34925"/>
          </a:xfrm>
          <a:custGeom>
            <a:avLst/>
            <a:gdLst/>
            <a:ahLst/>
            <a:cxnLst>
              <a:cxn ang="0">
                <a:pos x="70" y="17"/>
              </a:cxn>
              <a:cxn ang="0">
                <a:pos x="67" y="22"/>
              </a:cxn>
              <a:cxn ang="0">
                <a:pos x="56" y="18"/>
              </a:cxn>
              <a:cxn ang="0">
                <a:pos x="47" y="15"/>
              </a:cxn>
              <a:cxn ang="0">
                <a:pos x="38" y="14"/>
              </a:cxn>
              <a:cxn ang="0">
                <a:pos x="31" y="14"/>
              </a:cxn>
              <a:cxn ang="0">
                <a:pos x="24" y="14"/>
              </a:cxn>
              <a:cxn ang="0">
                <a:pos x="17" y="15"/>
              </a:cxn>
              <a:cxn ang="0">
                <a:pos x="11" y="17"/>
              </a:cxn>
              <a:cxn ang="0">
                <a:pos x="5" y="21"/>
              </a:cxn>
              <a:cxn ang="0">
                <a:pos x="3" y="20"/>
              </a:cxn>
              <a:cxn ang="0">
                <a:pos x="0" y="16"/>
              </a:cxn>
              <a:cxn ang="0">
                <a:pos x="0" y="12"/>
              </a:cxn>
              <a:cxn ang="0">
                <a:pos x="0" y="9"/>
              </a:cxn>
              <a:cxn ang="0">
                <a:pos x="9" y="4"/>
              </a:cxn>
              <a:cxn ang="0">
                <a:pos x="17" y="1"/>
              </a:cxn>
              <a:cxn ang="0">
                <a:pos x="28" y="0"/>
              </a:cxn>
              <a:cxn ang="0">
                <a:pos x="38" y="0"/>
              </a:cxn>
              <a:cxn ang="0">
                <a:pos x="48" y="3"/>
              </a:cxn>
              <a:cxn ang="0">
                <a:pos x="58" y="5"/>
              </a:cxn>
              <a:cxn ang="0">
                <a:pos x="65" y="11"/>
              </a:cxn>
              <a:cxn ang="0">
                <a:pos x="70" y="17"/>
              </a:cxn>
            </a:cxnLst>
            <a:rect l="0" t="0" r="r" b="b"/>
            <a:pathLst>
              <a:path w="70" h="22">
                <a:moveTo>
                  <a:pt x="70" y="17"/>
                </a:moveTo>
                <a:lnTo>
                  <a:pt x="67" y="22"/>
                </a:lnTo>
                <a:lnTo>
                  <a:pt x="56" y="18"/>
                </a:lnTo>
                <a:lnTo>
                  <a:pt x="47" y="15"/>
                </a:lnTo>
                <a:lnTo>
                  <a:pt x="38" y="14"/>
                </a:lnTo>
                <a:lnTo>
                  <a:pt x="31" y="14"/>
                </a:lnTo>
                <a:lnTo>
                  <a:pt x="24" y="14"/>
                </a:lnTo>
                <a:lnTo>
                  <a:pt x="17" y="15"/>
                </a:lnTo>
                <a:lnTo>
                  <a:pt x="11" y="17"/>
                </a:lnTo>
                <a:lnTo>
                  <a:pt x="5" y="21"/>
                </a:lnTo>
                <a:lnTo>
                  <a:pt x="3" y="20"/>
                </a:lnTo>
                <a:lnTo>
                  <a:pt x="0" y="16"/>
                </a:lnTo>
                <a:lnTo>
                  <a:pt x="0" y="12"/>
                </a:lnTo>
                <a:lnTo>
                  <a:pt x="0" y="9"/>
                </a:lnTo>
                <a:lnTo>
                  <a:pt x="9" y="4"/>
                </a:lnTo>
                <a:lnTo>
                  <a:pt x="17" y="1"/>
                </a:lnTo>
                <a:lnTo>
                  <a:pt x="28" y="0"/>
                </a:lnTo>
                <a:lnTo>
                  <a:pt x="38" y="0"/>
                </a:lnTo>
                <a:lnTo>
                  <a:pt x="48" y="3"/>
                </a:lnTo>
                <a:lnTo>
                  <a:pt x="58" y="5"/>
                </a:lnTo>
                <a:lnTo>
                  <a:pt x="65" y="11"/>
                </a:lnTo>
                <a:lnTo>
                  <a:pt x="7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51" name="Freeform 51"/>
          <p:cNvSpPr>
            <a:spLocks/>
          </p:cNvSpPr>
          <p:nvPr/>
        </p:nvSpPr>
        <p:spPr bwMode="auto">
          <a:xfrm>
            <a:off x="6554788" y="3835400"/>
            <a:ext cx="111125" cy="33338"/>
          </a:xfrm>
          <a:custGeom>
            <a:avLst/>
            <a:gdLst/>
            <a:ahLst/>
            <a:cxnLst>
              <a:cxn ang="0">
                <a:pos x="70" y="17"/>
              </a:cxn>
              <a:cxn ang="0">
                <a:pos x="67" y="21"/>
              </a:cxn>
              <a:cxn ang="0">
                <a:pos x="56" y="17"/>
              </a:cxn>
              <a:cxn ang="0">
                <a:pos x="46" y="15"/>
              </a:cxn>
              <a:cxn ang="0">
                <a:pos x="37" y="14"/>
              </a:cxn>
              <a:cxn ang="0">
                <a:pos x="30" y="14"/>
              </a:cxn>
              <a:cxn ang="0">
                <a:pos x="24" y="14"/>
              </a:cxn>
              <a:cxn ang="0">
                <a:pos x="18" y="15"/>
              </a:cxn>
              <a:cxn ang="0">
                <a:pos x="12" y="17"/>
              </a:cxn>
              <a:cxn ang="0">
                <a:pos x="6" y="21"/>
              </a:cxn>
              <a:cxn ang="0">
                <a:pos x="3" y="20"/>
              </a:cxn>
              <a:cxn ang="0">
                <a:pos x="1" y="16"/>
              </a:cxn>
              <a:cxn ang="0">
                <a:pos x="0" y="12"/>
              </a:cxn>
              <a:cxn ang="0">
                <a:pos x="0" y="9"/>
              </a:cxn>
              <a:cxn ang="0">
                <a:pos x="8" y="4"/>
              </a:cxn>
              <a:cxn ang="0">
                <a:pos x="17" y="1"/>
              </a:cxn>
              <a:cxn ang="0">
                <a:pos x="28" y="0"/>
              </a:cxn>
              <a:cxn ang="0">
                <a:pos x="37" y="0"/>
              </a:cxn>
              <a:cxn ang="0">
                <a:pos x="47" y="3"/>
              </a:cxn>
              <a:cxn ang="0">
                <a:pos x="57" y="5"/>
              </a:cxn>
              <a:cxn ang="0">
                <a:pos x="64" y="11"/>
              </a:cxn>
              <a:cxn ang="0">
                <a:pos x="70" y="17"/>
              </a:cxn>
            </a:cxnLst>
            <a:rect l="0" t="0" r="r" b="b"/>
            <a:pathLst>
              <a:path w="70" h="21">
                <a:moveTo>
                  <a:pt x="70" y="17"/>
                </a:moveTo>
                <a:lnTo>
                  <a:pt x="67" y="21"/>
                </a:lnTo>
                <a:lnTo>
                  <a:pt x="56" y="17"/>
                </a:lnTo>
                <a:lnTo>
                  <a:pt x="46" y="15"/>
                </a:lnTo>
                <a:lnTo>
                  <a:pt x="37" y="14"/>
                </a:lnTo>
                <a:lnTo>
                  <a:pt x="30" y="14"/>
                </a:lnTo>
                <a:lnTo>
                  <a:pt x="24" y="14"/>
                </a:lnTo>
                <a:lnTo>
                  <a:pt x="18" y="15"/>
                </a:lnTo>
                <a:lnTo>
                  <a:pt x="12" y="17"/>
                </a:lnTo>
                <a:lnTo>
                  <a:pt x="6" y="21"/>
                </a:lnTo>
                <a:lnTo>
                  <a:pt x="3" y="20"/>
                </a:lnTo>
                <a:lnTo>
                  <a:pt x="1" y="16"/>
                </a:lnTo>
                <a:lnTo>
                  <a:pt x="0" y="12"/>
                </a:lnTo>
                <a:lnTo>
                  <a:pt x="0" y="9"/>
                </a:lnTo>
                <a:lnTo>
                  <a:pt x="8" y="4"/>
                </a:lnTo>
                <a:lnTo>
                  <a:pt x="17" y="1"/>
                </a:lnTo>
                <a:lnTo>
                  <a:pt x="28" y="0"/>
                </a:lnTo>
                <a:lnTo>
                  <a:pt x="37" y="0"/>
                </a:lnTo>
                <a:lnTo>
                  <a:pt x="47" y="3"/>
                </a:lnTo>
                <a:lnTo>
                  <a:pt x="57" y="5"/>
                </a:lnTo>
                <a:lnTo>
                  <a:pt x="64" y="11"/>
                </a:lnTo>
                <a:lnTo>
                  <a:pt x="7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52" name="Freeform 52"/>
          <p:cNvSpPr>
            <a:spLocks/>
          </p:cNvSpPr>
          <p:nvPr/>
        </p:nvSpPr>
        <p:spPr bwMode="auto">
          <a:xfrm>
            <a:off x="6545263" y="3957638"/>
            <a:ext cx="161925" cy="493712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85" y="75"/>
              </a:cxn>
              <a:cxn ang="0">
                <a:pos x="76" y="152"/>
              </a:cxn>
              <a:cxn ang="0">
                <a:pos x="74" y="232"/>
              </a:cxn>
              <a:cxn ang="0">
                <a:pos x="79" y="311"/>
              </a:cxn>
              <a:cxn ang="0">
                <a:pos x="19" y="311"/>
              </a:cxn>
              <a:cxn ang="0">
                <a:pos x="21" y="240"/>
              </a:cxn>
              <a:cxn ang="0">
                <a:pos x="19" y="168"/>
              </a:cxn>
              <a:cxn ang="0">
                <a:pos x="13" y="96"/>
              </a:cxn>
              <a:cxn ang="0">
                <a:pos x="3" y="24"/>
              </a:cxn>
              <a:cxn ang="0">
                <a:pos x="2" y="21"/>
              </a:cxn>
              <a:cxn ang="0">
                <a:pos x="1" y="18"/>
              </a:cxn>
              <a:cxn ang="0">
                <a:pos x="0" y="16"/>
              </a:cxn>
              <a:cxn ang="0">
                <a:pos x="0" y="12"/>
              </a:cxn>
              <a:cxn ang="0">
                <a:pos x="13" y="13"/>
              </a:cxn>
              <a:cxn ang="0">
                <a:pos x="26" y="14"/>
              </a:cxn>
              <a:cxn ang="0">
                <a:pos x="38" y="13"/>
              </a:cxn>
              <a:cxn ang="0">
                <a:pos x="52" y="11"/>
              </a:cxn>
              <a:cxn ang="0">
                <a:pos x="64" y="10"/>
              </a:cxn>
              <a:cxn ang="0">
                <a:pos x="77" y="6"/>
              </a:cxn>
              <a:cxn ang="0">
                <a:pos x="90" y="4"/>
              </a:cxn>
              <a:cxn ang="0">
                <a:pos x="102" y="0"/>
              </a:cxn>
            </a:cxnLst>
            <a:rect l="0" t="0" r="r" b="b"/>
            <a:pathLst>
              <a:path w="102" h="311">
                <a:moveTo>
                  <a:pt x="102" y="0"/>
                </a:moveTo>
                <a:lnTo>
                  <a:pt x="85" y="75"/>
                </a:lnTo>
                <a:lnTo>
                  <a:pt x="76" y="152"/>
                </a:lnTo>
                <a:lnTo>
                  <a:pt x="74" y="232"/>
                </a:lnTo>
                <a:lnTo>
                  <a:pt x="79" y="311"/>
                </a:lnTo>
                <a:lnTo>
                  <a:pt x="19" y="311"/>
                </a:lnTo>
                <a:lnTo>
                  <a:pt x="21" y="240"/>
                </a:lnTo>
                <a:lnTo>
                  <a:pt x="19" y="168"/>
                </a:lnTo>
                <a:lnTo>
                  <a:pt x="13" y="96"/>
                </a:lnTo>
                <a:lnTo>
                  <a:pt x="3" y="24"/>
                </a:lnTo>
                <a:lnTo>
                  <a:pt x="2" y="21"/>
                </a:lnTo>
                <a:lnTo>
                  <a:pt x="1" y="18"/>
                </a:lnTo>
                <a:lnTo>
                  <a:pt x="0" y="16"/>
                </a:lnTo>
                <a:lnTo>
                  <a:pt x="0" y="12"/>
                </a:lnTo>
                <a:lnTo>
                  <a:pt x="13" y="13"/>
                </a:lnTo>
                <a:lnTo>
                  <a:pt x="26" y="14"/>
                </a:lnTo>
                <a:lnTo>
                  <a:pt x="38" y="13"/>
                </a:lnTo>
                <a:lnTo>
                  <a:pt x="52" y="11"/>
                </a:lnTo>
                <a:lnTo>
                  <a:pt x="64" y="10"/>
                </a:lnTo>
                <a:lnTo>
                  <a:pt x="77" y="6"/>
                </a:lnTo>
                <a:lnTo>
                  <a:pt x="90" y="4"/>
                </a:lnTo>
                <a:lnTo>
                  <a:pt x="102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53" name="Freeform 53"/>
          <p:cNvSpPr>
            <a:spLocks/>
          </p:cNvSpPr>
          <p:nvPr/>
        </p:nvSpPr>
        <p:spPr bwMode="auto">
          <a:xfrm>
            <a:off x="7546975" y="4011613"/>
            <a:ext cx="61913" cy="363537"/>
          </a:xfrm>
          <a:custGeom>
            <a:avLst/>
            <a:gdLst/>
            <a:ahLst/>
            <a:cxnLst>
              <a:cxn ang="0">
                <a:pos x="34" y="95"/>
              </a:cxn>
              <a:cxn ang="0">
                <a:pos x="35" y="128"/>
              </a:cxn>
              <a:cxn ang="0">
                <a:pos x="38" y="162"/>
              </a:cxn>
              <a:cxn ang="0">
                <a:pos x="39" y="195"/>
              </a:cxn>
              <a:cxn ang="0">
                <a:pos x="39" y="229"/>
              </a:cxn>
              <a:cxn ang="0">
                <a:pos x="31" y="204"/>
              </a:cxn>
              <a:cxn ang="0">
                <a:pos x="24" y="179"/>
              </a:cxn>
              <a:cxn ang="0">
                <a:pos x="14" y="155"/>
              </a:cxn>
              <a:cxn ang="0">
                <a:pos x="3" y="131"/>
              </a:cxn>
              <a:cxn ang="0">
                <a:pos x="11" y="125"/>
              </a:cxn>
              <a:cxn ang="0">
                <a:pos x="19" y="118"/>
              </a:cxn>
              <a:cxn ang="0">
                <a:pos x="25" y="111"/>
              </a:cxn>
              <a:cxn ang="0">
                <a:pos x="30" y="102"/>
              </a:cxn>
              <a:cxn ang="0">
                <a:pos x="27" y="97"/>
              </a:cxn>
              <a:cxn ang="0">
                <a:pos x="21" y="95"/>
              </a:cxn>
              <a:cxn ang="0">
                <a:pos x="16" y="92"/>
              </a:cxn>
              <a:cxn ang="0">
                <a:pos x="10" y="90"/>
              </a:cxn>
              <a:cxn ang="0">
                <a:pos x="5" y="86"/>
              </a:cxn>
              <a:cxn ang="0">
                <a:pos x="1" y="84"/>
              </a:cxn>
              <a:cxn ang="0">
                <a:pos x="0" y="79"/>
              </a:cxn>
              <a:cxn ang="0">
                <a:pos x="2" y="72"/>
              </a:cxn>
              <a:cxn ang="0">
                <a:pos x="13" y="0"/>
              </a:cxn>
              <a:cxn ang="0">
                <a:pos x="23" y="21"/>
              </a:cxn>
              <a:cxn ang="0">
                <a:pos x="29" y="45"/>
              </a:cxn>
              <a:cxn ang="0">
                <a:pos x="31" y="69"/>
              </a:cxn>
              <a:cxn ang="0">
                <a:pos x="34" y="95"/>
              </a:cxn>
            </a:cxnLst>
            <a:rect l="0" t="0" r="r" b="b"/>
            <a:pathLst>
              <a:path w="39" h="229">
                <a:moveTo>
                  <a:pt x="34" y="95"/>
                </a:moveTo>
                <a:lnTo>
                  <a:pt x="35" y="128"/>
                </a:lnTo>
                <a:lnTo>
                  <a:pt x="38" y="162"/>
                </a:lnTo>
                <a:lnTo>
                  <a:pt x="39" y="195"/>
                </a:lnTo>
                <a:lnTo>
                  <a:pt x="39" y="229"/>
                </a:lnTo>
                <a:lnTo>
                  <a:pt x="31" y="204"/>
                </a:lnTo>
                <a:lnTo>
                  <a:pt x="24" y="179"/>
                </a:lnTo>
                <a:lnTo>
                  <a:pt x="14" y="155"/>
                </a:lnTo>
                <a:lnTo>
                  <a:pt x="3" y="131"/>
                </a:lnTo>
                <a:lnTo>
                  <a:pt x="11" y="125"/>
                </a:lnTo>
                <a:lnTo>
                  <a:pt x="19" y="118"/>
                </a:lnTo>
                <a:lnTo>
                  <a:pt x="25" y="111"/>
                </a:lnTo>
                <a:lnTo>
                  <a:pt x="30" y="102"/>
                </a:lnTo>
                <a:lnTo>
                  <a:pt x="27" y="97"/>
                </a:lnTo>
                <a:lnTo>
                  <a:pt x="21" y="95"/>
                </a:lnTo>
                <a:lnTo>
                  <a:pt x="16" y="92"/>
                </a:lnTo>
                <a:lnTo>
                  <a:pt x="10" y="90"/>
                </a:lnTo>
                <a:lnTo>
                  <a:pt x="5" y="86"/>
                </a:lnTo>
                <a:lnTo>
                  <a:pt x="1" y="84"/>
                </a:lnTo>
                <a:lnTo>
                  <a:pt x="0" y="79"/>
                </a:lnTo>
                <a:lnTo>
                  <a:pt x="2" y="72"/>
                </a:lnTo>
                <a:lnTo>
                  <a:pt x="13" y="0"/>
                </a:lnTo>
                <a:lnTo>
                  <a:pt x="23" y="21"/>
                </a:lnTo>
                <a:lnTo>
                  <a:pt x="29" y="45"/>
                </a:lnTo>
                <a:lnTo>
                  <a:pt x="31" y="69"/>
                </a:lnTo>
                <a:lnTo>
                  <a:pt x="34" y="95"/>
                </a:lnTo>
                <a:close/>
              </a:path>
            </a:pathLst>
          </a:custGeom>
          <a:solidFill>
            <a:srgbClr val="335E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54" name="Freeform 54"/>
          <p:cNvSpPr>
            <a:spLocks/>
          </p:cNvSpPr>
          <p:nvPr/>
        </p:nvSpPr>
        <p:spPr bwMode="auto">
          <a:xfrm>
            <a:off x="7791450" y="4022725"/>
            <a:ext cx="84138" cy="334963"/>
          </a:xfrm>
          <a:custGeom>
            <a:avLst/>
            <a:gdLst/>
            <a:ahLst/>
            <a:cxnLst>
              <a:cxn ang="0">
                <a:pos x="53" y="40"/>
              </a:cxn>
              <a:cxn ang="0">
                <a:pos x="43" y="45"/>
              </a:cxn>
              <a:cxn ang="0">
                <a:pos x="33" y="50"/>
              </a:cxn>
              <a:cxn ang="0">
                <a:pos x="25" y="56"/>
              </a:cxn>
              <a:cxn ang="0">
                <a:pos x="20" y="66"/>
              </a:cxn>
              <a:cxn ang="0">
                <a:pos x="48" y="89"/>
              </a:cxn>
              <a:cxn ang="0">
                <a:pos x="42" y="104"/>
              </a:cxn>
              <a:cxn ang="0">
                <a:pos x="36" y="118"/>
              </a:cxn>
              <a:cxn ang="0">
                <a:pos x="28" y="133"/>
              </a:cxn>
              <a:cxn ang="0">
                <a:pos x="22" y="148"/>
              </a:cxn>
              <a:cxn ang="0">
                <a:pos x="15" y="163"/>
              </a:cxn>
              <a:cxn ang="0">
                <a:pos x="9" y="178"/>
              </a:cxn>
              <a:cxn ang="0">
                <a:pos x="4" y="194"/>
              </a:cxn>
              <a:cxn ang="0">
                <a:pos x="0" y="211"/>
              </a:cxn>
              <a:cxn ang="0">
                <a:pos x="0" y="156"/>
              </a:cxn>
              <a:cxn ang="0">
                <a:pos x="6" y="104"/>
              </a:cxn>
              <a:cxn ang="0">
                <a:pos x="15" y="51"/>
              </a:cxn>
              <a:cxn ang="0">
                <a:pos x="25" y="0"/>
              </a:cxn>
              <a:cxn ang="0">
                <a:pos x="32" y="10"/>
              </a:cxn>
              <a:cxn ang="0">
                <a:pos x="39" y="20"/>
              </a:cxn>
              <a:cxn ang="0">
                <a:pos x="45" y="31"/>
              </a:cxn>
              <a:cxn ang="0">
                <a:pos x="53" y="40"/>
              </a:cxn>
            </a:cxnLst>
            <a:rect l="0" t="0" r="r" b="b"/>
            <a:pathLst>
              <a:path w="53" h="211">
                <a:moveTo>
                  <a:pt x="53" y="40"/>
                </a:moveTo>
                <a:lnTo>
                  <a:pt x="43" y="45"/>
                </a:lnTo>
                <a:lnTo>
                  <a:pt x="33" y="50"/>
                </a:lnTo>
                <a:lnTo>
                  <a:pt x="25" y="56"/>
                </a:lnTo>
                <a:lnTo>
                  <a:pt x="20" y="66"/>
                </a:lnTo>
                <a:lnTo>
                  <a:pt x="48" y="89"/>
                </a:lnTo>
                <a:lnTo>
                  <a:pt x="42" y="104"/>
                </a:lnTo>
                <a:lnTo>
                  <a:pt x="36" y="118"/>
                </a:lnTo>
                <a:lnTo>
                  <a:pt x="28" y="133"/>
                </a:lnTo>
                <a:lnTo>
                  <a:pt x="22" y="148"/>
                </a:lnTo>
                <a:lnTo>
                  <a:pt x="15" y="163"/>
                </a:lnTo>
                <a:lnTo>
                  <a:pt x="9" y="178"/>
                </a:lnTo>
                <a:lnTo>
                  <a:pt x="4" y="194"/>
                </a:lnTo>
                <a:lnTo>
                  <a:pt x="0" y="211"/>
                </a:lnTo>
                <a:lnTo>
                  <a:pt x="0" y="156"/>
                </a:lnTo>
                <a:lnTo>
                  <a:pt x="6" y="104"/>
                </a:lnTo>
                <a:lnTo>
                  <a:pt x="15" y="51"/>
                </a:lnTo>
                <a:lnTo>
                  <a:pt x="25" y="0"/>
                </a:lnTo>
                <a:lnTo>
                  <a:pt x="32" y="10"/>
                </a:lnTo>
                <a:lnTo>
                  <a:pt x="39" y="20"/>
                </a:lnTo>
                <a:lnTo>
                  <a:pt x="45" y="31"/>
                </a:lnTo>
                <a:lnTo>
                  <a:pt x="53" y="40"/>
                </a:lnTo>
                <a:close/>
              </a:path>
            </a:pathLst>
          </a:custGeom>
          <a:solidFill>
            <a:srgbClr val="335E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55" name="Freeform 55"/>
          <p:cNvSpPr>
            <a:spLocks/>
          </p:cNvSpPr>
          <p:nvPr/>
        </p:nvSpPr>
        <p:spPr bwMode="auto">
          <a:xfrm>
            <a:off x="5610225" y="3948113"/>
            <a:ext cx="61913" cy="374650"/>
          </a:xfrm>
          <a:custGeom>
            <a:avLst/>
            <a:gdLst/>
            <a:ahLst/>
            <a:cxnLst>
              <a:cxn ang="0">
                <a:pos x="37" y="78"/>
              </a:cxn>
              <a:cxn ang="0">
                <a:pos x="30" y="83"/>
              </a:cxn>
              <a:cxn ang="0">
                <a:pos x="20" y="85"/>
              </a:cxn>
              <a:cxn ang="0">
                <a:pos x="14" y="90"/>
              </a:cxn>
              <a:cxn ang="0">
                <a:pos x="13" y="100"/>
              </a:cxn>
              <a:cxn ang="0">
                <a:pos x="18" y="107"/>
              </a:cxn>
              <a:cxn ang="0">
                <a:pos x="24" y="114"/>
              </a:cxn>
              <a:cxn ang="0">
                <a:pos x="31" y="122"/>
              </a:cxn>
              <a:cxn ang="0">
                <a:pos x="39" y="126"/>
              </a:cxn>
              <a:cxn ang="0">
                <a:pos x="37" y="136"/>
              </a:cxn>
              <a:cxn ang="0">
                <a:pos x="34" y="151"/>
              </a:cxn>
              <a:cxn ang="0">
                <a:pos x="28" y="168"/>
              </a:cxn>
              <a:cxn ang="0">
                <a:pos x="20" y="187"/>
              </a:cxn>
              <a:cxn ang="0">
                <a:pos x="13" y="205"/>
              </a:cxn>
              <a:cxn ang="0">
                <a:pos x="6" y="221"/>
              </a:cxn>
              <a:cxn ang="0">
                <a:pos x="1" y="232"/>
              </a:cxn>
              <a:cxn ang="0">
                <a:pos x="0" y="236"/>
              </a:cxn>
              <a:cxn ang="0">
                <a:pos x="5" y="7"/>
              </a:cxn>
              <a:cxn ang="0">
                <a:pos x="14" y="0"/>
              </a:cxn>
              <a:cxn ang="0">
                <a:pos x="22" y="18"/>
              </a:cxn>
              <a:cxn ang="0">
                <a:pos x="28" y="39"/>
              </a:cxn>
              <a:cxn ang="0">
                <a:pos x="33" y="58"/>
              </a:cxn>
              <a:cxn ang="0">
                <a:pos x="37" y="78"/>
              </a:cxn>
            </a:cxnLst>
            <a:rect l="0" t="0" r="r" b="b"/>
            <a:pathLst>
              <a:path w="39" h="236">
                <a:moveTo>
                  <a:pt x="37" y="78"/>
                </a:moveTo>
                <a:lnTo>
                  <a:pt x="30" y="83"/>
                </a:lnTo>
                <a:lnTo>
                  <a:pt x="20" y="85"/>
                </a:lnTo>
                <a:lnTo>
                  <a:pt x="14" y="90"/>
                </a:lnTo>
                <a:lnTo>
                  <a:pt x="13" y="100"/>
                </a:lnTo>
                <a:lnTo>
                  <a:pt x="18" y="107"/>
                </a:lnTo>
                <a:lnTo>
                  <a:pt x="24" y="114"/>
                </a:lnTo>
                <a:lnTo>
                  <a:pt x="31" y="122"/>
                </a:lnTo>
                <a:lnTo>
                  <a:pt x="39" y="126"/>
                </a:lnTo>
                <a:lnTo>
                  <a:pt x="37" y="136"/>
                </a:lnTo>
                <a:lnTo>
                  <a:pt x="34" y="151"/>
                </a:lnTo>
                <a:lnTo>
                  <a:pt x="28" y="168"/>
                </a:lnTo>
                <a:lnTo>
                  <a:pt x="20" y="187"/>
                </a:lnTo>
                <a:lnTo>
                  <a:pt x="13" y="205"/>
                </a:lnTo>
                <a:lnTo>
                  <a:pt x="6" y="221"/>
                </a:lnTo>
                <a:lnTo>
                  <a:pt x="1" y="232"/>
                </a:lnTo>
                <a:lnTo>
                  <a:pt x="0" y="236"/>
                </a:lnTo>
                <a:lnTo>
                  <a:pt x="5" y="7"/>
                </a:lnTo>
                <a:lnTo>
                  <a:pt x="14" y="0"/>
                </a:lnTo>
                <a:lnTo>
                  <a:pt x="22" y="18"/>
                </a:lnTo>
                <a:lnTo>
                  <a:pt x="28" y="39"/>
                </a:lnTo>
                <a:lnTo>
                  <a:pt x="33" y="58"/>
                </a:lnTo>
                <a:lnTo>
                  <a:pt x="37" y="78"/>
                </a:lnTo>
                <a:close/>
              </a:path>
            </a:pathLst>
          </a:custGeom>
          <a:solidFill>
            <a:srgbClr val="7F99B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56" name="Freeform 56"/>
          <p:cNvSpPr>
            <a:spLocks/>
          </p:cNvSpPr>
          <p:nvPr/>
        </p:nvSpPr>
        <p:spPr bwMode="auto">
          <a:xfrm>
            <a:off x="7616825" y="4037013"/>
            <a:ext cx="173038" cy="427037"/>
          </a:xfrm>
          <a:custGeom>
            <a:avLst/>
            <a:gdLst/>
            <a:ahLst/>
            <a:cxnLst>
              <a:cxn ang="0">
                <a:pos x="80" y="269"/>
              </a:cxn>
              <a:cxn ang="0">
                <a:pos x="80" y="219"/>
              </a:cxn>
              <a:cxn ang="0">
                <a:pos x="77" y="170"/>
              </a:cxn>
              <a:cxn ang="0">
                <a:pos x="71" y="121"/>
              </a:cxn>
              <a:cxn ang="0">
                <a:pos x="60" y="75"/>
              </a:cxn>
              <a:cxn ang="0">
                <a:pos x="68" y="70"/>
              </a:cxn>
              <a:cxn ang="0">
                <a:pos x="76" y="64"/>
              </a:cxn>
              <a:cxn ang="0">
                <a:pos x="82" y="58"/>
              </a:cxn>
              <a:cxn ang="0">
                <a:pos x="85" y="50"/>
              </a:cxn>
              <a:cxn ang="0">
                <a:pos x="79" y="46"/>
              </a:cxn>
              <a:cxn ang="0">
                <a:pos x="74" y="40"/>
              </a:cxn>
              <a:cxn ang="0">
                <a:pos x="70" y="33"/>
              </a:cxn>
              <a:cxn ang="0">
                <a:pos x="67" y="25"/>
              </a:cxn>
              <a:cxn ang="0">
                <a:pos x="63" y="19"/>
              </a:cxn>
              <a:cxn ang="0">
                <a:pos x="58" y="14"/>
              </a:cxn>
              <a:cxn ang="0">
                <a:pos x="53" y="13"/>
              </a:cxn>
              <a:cxn ang="0">
                <a:pos x="46" y="14"/>
              </a:cxn>
              <a:cxn ang="0">
                <a:pos x="39" y="25"/>
              </a:cxn>
              <a:cxn ang="0">
                <a:pos x="30" y="36"/>
              </a:cxn>
              <a:cxn ang="0">
                <a:pos x="23" y="47"/>
              </a:cxn>
              <a:cxn ang="0">
                <a:pos x="24" y="59"/>
              </a:cxn>
              <a:cxn ang="0">
                <a:pos x="41" y="78"/>
              </a:cxn>
              <a:cxn ang="0">
                <a:pos x="34" y="114"/>
              </a:cxn>
              <a:cxn ang="0">
                <a:pos x="25" y="167"/>
              </a:cxn>
              <a:cxn ang="0">
                <a:pos x="20" y="221"/>
              </a:cxn>
              <a:cxn ang="0">
                <a:pos x="19" y="268"/>
              </a:cxn>
              <a:cxn ang="0">
                <a:pos x="8" y="266"/>
              </a:cxn>
              <a:cxn ang="0">
                <a:pos x="13" y="106"/>
              </a:cxn>
              <a:cxn ang="0">
                <a:pos x="12" y="79"/>
              </a:cxn>
              <a:cxn ang="0">
                <a:pos x="7" y="52"/>
              </a:cxn>
              <a:cxn ang="0">
                <a:pos x="2" y="27"/>
              </a:cxn>
              <a:cxn ang="0">
                <a:pos x="0" y="0"/>
              </a:cxn>
              <a:cxn ang="0">
                <a:pos x="13" y="2"/>
              </a:cxn>
              <a:cxn ang="0">
                <a:pos x="26" y="3"/>
              </a:cxn>
              <a:cxn ang="0">
                <a:pos x="40" y="5"/>
              </a:cxn>
              <a:cxn ang="0">
                <a:pos x="54" y="6"/>
              </a:cxn>
              <a:cxn ang="0">
                <a:pos x="69" y="6"/>
              </a:cxn>
              <a:cxn ang="0">
                <a:pos x="82" y="6"/>
              </a:cxn>
              <a:cxn ang="0">
                <a:pos x="96" y="5"/>
              </a:cxn>
              <a:cxn ang="0">
                <a:pos x="109" y="2"/>
              </a:cxn>
              <a:cxn ang="0">
                <a:pos x="107" y="33"/>
              </a:cxn>
              <a:cxn ang="0">
                <a:pos x="101" y="104"/>
              </a:cxn>
              <a:cxn ang="0">
                <a:pos x="96" y="192"/>
              </a:cxn>
              <a:cxn ang="0">
                <a:pos x="93" y="269"/>
              </a:cxn>
              <a:cxn ang="0">
                <a:pos x="80" y="269"/>
              </a:cxn>
            </a:cxnLst>
            <a:rect l="0" t="0" r="r" b="b"/>
            <a:pathLst>
              <a:path w="109" h="269">
                <a:moveTo>
                  <a:pt x="80" y="269"/>
                </a:moveTo>
                <a:lnTo>
                  <a:pt x="80" y="219"/>
                </a:lnTo>
                <a:lnTo>
                  <a:pt x="77" y="170"/>
                </a:lnTo>
                <a:lnTo>
                  <a:pt x="71" y="121"/>
                </a:lnTo>
                <a:lnTo>
                  <a:pt x="60" y="75"/>
                </a:lnTo>
                <a:lnTo>
                  <a:pt x="68" y="70"/>
                </a:lnTo>
                <a:lnTo>
                  <a:pt x="76" y="64"/>
                </a:lnTo>
                <a:lnTo>
                  <a:pt x="82" y="58"/>
                </a:lnTo>
                <a:lnTo>
                  <a:pt x="85" y="50"/>
                </a:lnTo>
                <a:lnTo>
                  <a:pt x="79" y="46"/>
                </a:lnTo>
                <a:lnTo>
                  <a:pt x="74" y="40"/>
                </a:lnTo>
                <a:lnTo>
                  <a:pt x="70" y="33"/>
                </a:lnTo>
                <a:lnTo>
                  <a:pt x="67" y="25"/>
                </a:lnTo>
                <a:lnTo>
                  <a:pt x="63" y="19"/>
                </a:lnTo>
                <a:lnTo>
                  <a:pt x="58" y="14"/>
                </a:lnTo>
                <a:lnTo>
                  <a:pt x="53" y="13"/>
                </a:lnTo>
                <a:lnTo>
                  <a:pt x="46" y="14"/>
                </a:lnTo>
                <a:lnTo>
                  <a:pt x="39" y="25"/>
                </a:lnTo>
                <a:lnTo>
                  <a:pt x="30" y="36"/>
                </a:lnTo>
                <a:lnTo>
                  <a:pt x="23" y="47"/>
                </a:lnTo>
                <a:lnTo>
                  <a:pt x="24" y="59"/>
                </a:lnTo>
                <a:lnTo>
                  <a:pt x="41" y="78"/>
                </a:lnTo>
                <a:lnTo>
                  <a:pt x="34" y="114"/>
                </a:lnTo>
                <a:lnTo>
                  <a:pt x="25" y="167"/>
                </a:lnTo>
                <a:lnTo>
                  <a:pt x="20" y="221"/>
                </a:lnTo>
                <a:lnTo>
                  <a:pt x="19" y="268"/>
                </a:lnTo>
                <a:lnTo>
                  <a:pt x="8" y="266"/>
                </a:lnTo>
                <a:lnTo>
                  <a:pt x="13" y="106"/>
                </a:lnTo>
                <a:lnTo>
                  <a:pt x="12" y="79"/>
                </a:lnTo>
                <a:lnTo>
                  <a:pt x="7" y="52"/>
                </a:lnTo>
                <a:lnTo>
                  <a:pt x="2" y="27"/>
                </a:lnTo>
                <a:lnTo>
                  <a:pt x="0" y="0"/>
                </a:lnTo>
                <a:lnTo>
                  <a:pt x="13" y="2"/>
                </a:lnTo>
                <a:lnTo>
                  <a:pt x="26" y="3"/>
                </a:lnTo>
                <a:lnTo>
                  <a:pt x="40" y="5"/>
                </a:lnTo>
                <a:lnTo>
                  <a:pt x="54" y="6"/>
                </a:lnTo>
                <a:lnTo>
                  <a:pt x="69" y="6"/>
                </a:lnTo>
                <a:lnTo>
                  <a:pt x="82" y="6"/>
                </a:lnTo>
                <a:lnTo>
                  <a:pt x="96" y="5"/>
                </a:lnTo>
                <a:lnTo>
                  <a:pt x="109" y="2"/>
                </a:lnTo>
                <a:lnTo>
                  <a:pt x="107" y="33"/>
                </a:lnTo>
                <a:lnTo>
                  <a:pt x="101" y="104"/>
                </a:lnTo>
                <a:lnTo>
                  <a:pt x="96" y="192"/>
                </a:lnTo>
                <a:lnTo>
                  <a:pt x="93" y="269"/>
                </a:lnTo>
                <a:lnTo>
                  <a:pt x="80" y="26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57" name="Freeform 57"/>
          <p:cNvSpPr>
            <a:spLocks/>
          </p:cNvSpPr>
          <p:nvPr/>
        </p:nvSpPr>
        <p:spPr bwMode="auto">
          <a:xfrm>
            <a:off x="5364163" y="3951288"/>
            <a:ext cx="79375" cy="350837"/>
          </a:xfrm>
          <a:custGeom>
            <a:avLst/>
            <a:gdLst/>
            <a:ahLst/>
            <a:cxnLst>
              <a:cxn ang="0">
                <a:pos x="50" y="221"/>
              </a:cxn>
              <a:cxn ang="0">
                <a:pos x="45" y="208"/>
              </a:cxn>
              <a:cxn ang="0">
                <a:pos x="40" y="195"/>
              </a:cxn>
              <a:cxn ang="0">
                <a:pos x="36" y="180"/>
              </a:cxn>
              <a:cxn ang="0">
                <a:pos x="29" y="165"/>
              </a:cxn>
              <a:cxn ang="0">
                <a:pos x="23" y="150"/>
              </a:cxn>
              <a:cxn ang="0">
                <a:pos x="17" y="135"/>
              </a:cxn>
              <a:cxn ang="0">
                <a:pos x="11" y="122"/>
              </a:cxn>
              <a:cxn ang="0">
                <a:pos x="5" y="111"/>
              </a:cxn>
              <a:cxn ang="0">
                <a:pos x="12" y="106"/>
              </a:cxn>
              <a:cxn ang="0">
                <a:pos x="20" y="100"/>
              </a:cxn>
              <a:cxn ang="0">
                <a:pos x="26" y="94"/>
              </a:cxn>
              <a:cxn ang="0">
                <a:pos x="28" y="87"/>
              </a:cxn>
              <a:cxn ang="0">
                <a:pos x="22" y="81"/>
              </a:cxn>
              <a:cxn ang="0">
                <a:pos x="15" y="77"/>
              </a:cxn>
              <a:cxn ang="0">
                <a:pos x="8" y="74"/>
              </a:cxn>
              <a:cxn ang="0">
                <a:pos x="0" y="73"/>
              </a:cxn>
              <a:cxn ang="0">
                <a:pos x="4" y="64"/>
              </a:cxn>
              <a:cxn ang="0">
                <a:pos x="8" y="53"/>
              </a:cxn>
              <a:cxn ang="0">
                <a:pos x="10" y="43"/>
              </a:cxn>
              <a:cxn ang="0">
                <a:pos x="14" y="33"/>
              </a:cxn>
              <a:cxn ang="0">
                <a:pos x="17" y="23"/>
              </a:cxn>
              <a:cxn ang="0">
                <a:pos x="22" y="14"/>
              </a:cxn>
              <a:cxn ang="0">
                <a:pos x="28" y="6"/>
              </a:cxn>
              <a:cxn ang="0">
                <a:pos x="37" y="0"/>
              </a:cxn>
              <a:cxn ang="0">
                <a:pos x="39" y="54"/>
              </a:cxn>
              <a:cxn ang="0">
                <a:pos x="45" y="111"/>
              </a:cxn>
              <a:cxn ang="0">
                <a:pos x="50" y="167"/>
              </a:cxn>
              <a:cxn ang="0">
                <a:pos x="50" y="221"/>
              </a:cxn>
            </a:cxnLst>
            <a:rect l="0" t="0" r="r" b="b"/>
            <a:pathLst>
              <a:path w="50" h="221">
                <a:moveTo>
                  <a:pt x="50" y="221"/>
                </a:moveTo>
                <a:lnTo>
                  <a:pt x="45" y="208"/>
                </a:lnTo>
                <a:lnTo>
                  <a:pt x="40" y="195"/>
                </a:lnTo>
                <a:lnTo>
                  <a:pt x="36" y="180"/>
                </a:lnTo>
                <a:lnTo>
                  <a:pt x="29" y="165"/>
                </a:lnTo>
                <a:lnTo>
                  <a:pt x="23" y="150"/>
                </a:lnTo>
                <a:lnTo>
                  <a:pt x="17" y="135"/>
                </a:lnTo>
                <a:lnTo>
                  <a:pt x="11" y="122"/>
                </a:lnTo>
                <a:lnTo>
                  <a:pt x="5" y="111"/>
                </a:lnTo>
                <a:lnTo>
                  <a:pt x="12" y="106"/>
                </a:lnTo>
                <a:lnTo>
                  <a:pt x="20" y="100"/>
                </a:lnTo>
                <a:lnTo>
                  <a:pt x="26" y="94"/>
                </a:lnTo>
                <a:lnTo>
                  <a:pt x="28" y="87"/>
                </a:lnTo>
                <a:lnTo>
                  <a:pt x="22" y="81"/>
                </a:lnTo>
                <a:lnTo>
                  <a:pt x="15" y="77"/>
                </a:lnTo>
                <a:lnTo>
                  <a:pt x="8" y="74"/>
                </a:lnTo>
                <a:lnTo>
                  <a:pt x="0" y="73"/>
                </a:lnTo>
                <a:lnTo>
                  <a:pt x="4" y="64"/>
                </a:lnTo>
                <a:lnTo>
                  <a:pt x="8" y="53"/>
                </a:lnTo>
                <a:lnTo>
                  <a:pt x="10" y="43"/>
                </a:lnTo>
                <a:lnTo>
                  <a:pt x="14" y="33"/>
                </a:lnTo>
                <a:lnTo>
                  <a:pt x="17" y="23"/>
                </a:lnTo>
                <a:lnTo>
                  <a:pt x="22" y="14"/>
                </a:lnTo>
                <a:lnTo>
                  <a:pt x="28" y="6"/>
                </a:lnTo>
                <a:lnTo>
                  <a:pt x="37" y="0"/>
                </a:lnTo>
                <a:lnTo>
                  <a:pt x="39" y="54"/>
                </a:lnTo>
                <a:lnTo>
                  <a:pt x="45" y="111"/>
                </a:lnTo>
                <a:lnTo>
                  <a:pt x="50" y="167"/>
                </a:lnTo>
                <a:lnTo>
                  <a:pt x="50" y="221"/>
                </a:lnTo>
                <a:close/>
              </a:path>
            </a:pathLst>
          </a:custGeom>
          <a:solidFill>
            <a:srgbClr val="7F99B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58" name="Freeform 58"/>
          <p:cNvSpPr>
            <a:spLocks/>
          </p:cNvSpPr>
          <p:nvPr/>
        </p:nvSpPr>
        <p:spPr bwMode="auto">
          <a:xfrm>
            <a:off x="5449888" y="3967163"/>
            <a:ext cx="136525" cy="487362"/>
          </a:xfrm>
          <a:custGeom>
            <a:avLst/>
            <a:gdLst/>
            <a:ahLst/>
            <a:cxnLst>
              <a:cxn ang="0">
                <a:pos x="52" y="305"/>
              </a:cxn>
              <a:cxn ang="0">
                <a:pos x="59" y="256"/>
              </a:cxn>
              <a:cxn ang="0">
                <a:pos x="62" y="203"/>
              </a:cxn>
              <a:cxn ang="0">
                <a:pos x="58" y="151"/>
              </a:cxn>
              <a:cxn ang="0">
                <a:pos x="52" y="101"/>
              </a:cxn>
              <a:cxn ang="0">
                <a:pos x="56" y="92"/>
              </a:cxn>
              <a:cxn ang="0">
                <a:pos x="59" y="85"/>
              </a:cxn>
              <a:cxn ang="0">
                <a:pos x="63" y="75"/>
              </a:cxn>
              <a:cxn ang="0">
                <a:pos x="69" y="62"/>
              </a:cxn>
              <a:cxn ang="0">
                <a:pos x="64" y="50"/>
              </a:cxn>
              <a:cxn ang="0">
                <a:pos x="58" y="38"/>
              </a:cxn>
              <a:cxn ang="0">
                <a:pos x="50" y="27"/>
              </a:cxn>
              <a:cxn ang="0">
                <a:pos x="36" y="22"/>
              </a:cxn>
              <a:cxn ang="0">
                <a:pos x="29" y="33"/>
              </a:cxn>
              <a:cxn ang="0">
                <a:pos x="22" y="44"/>
              </a:cxn>
              <a:cxn ang="0">
                <a:pos x="16" y="56"/>
              </a:cxn>
              <a:cxn ang="0">
                <a:pos x="14" y="68"/>
              </a:cxn>
              <a:cxn ang="0">
                <a:pos x="31" y="89"/>
              </a:cxn>
              <a:cxn ang="0">
                <a:pos x="12" y="198"/>
              </a:cxn>
              <a:cxn ang="0">
                <a:pos x="0" y="0"/>
              </a:cxn>
              <a:cxn ang="0">
                <a:pos x="8" y="4"/>
              </a:cxn>
              <a:cxn ang="0">
                <a:pos x="18" y="6"/>
              </a:cxn>
              <a:cxn ang="0">
                <a:pos x="29" y="8"/>
              </a:cxn>
              <a:cxn ang="0">
                <a:pos x="40" y="10"/>
              </a:cxn>
              <a:cxn ang="0">
                <a:pos x="51" y="11"/>
              </a:cxn>
              <a:cxn ang="0">
                <a:pos x="62" y="10"/>
              </a:cxn>
              <a:cxn ang="0">
                <a:pos x="73" y="7"/>
              </a:cxn>
              <a:cxn ang="0">
                <a:pos x="83" y="2"/>
              </a:cxn>
              <a:cxn ang="0">
                <a:pos x="84" y="44"/>
              </a:cxn>
              <a:cxn ang="0">
                <a:pos x="86" y="137"/>
              </a:cxn>
              <a:cxn ang="0">
                <a:pos x="84" y="240"/>
              </a:cxn>
              <a:cxn ang="0">
                <a:pos x="74" y="307"/>
              </a:cxn>
              <a:cxn ang="0">
                <a:pos x="52" y="305"/>
              </a:cxn>
            </a:cxnLst>
            <a:rect l="0" t="0" r="r" b="b"/>
            <a:pathLst>
              <a:path w="86" h="307">
                <a:moveTo>
                  <a:pt x="52" y="305"/>
                </a:moveTo>
                <a:lnTo>
                  <a:pt x="59" y="256"/>
                </a:lnTo>
                <a:lnTo>
                  <a:pt x="62" y="203"/>
                </a:lnTo>
                <a:lnTo>
                  <a:pt x="58" y="151"/>
                </a:lnTo>
                <a:lnTo>
                  <a:pt x="52" y="101"/>
                </a:lnTo>
                <a:lnTo>
                  <a:pt x="56" y="92"/>
                </a:lnTo>
                <a:lnTo>
                  <a:pt x="59" y="85"/>
                </a:lnTo>
                <a:lnTo>
                  <a:pt x="63" y="75"/>
                </a:lnTo>
                <a:lnTo>
                  <a:pt x="69" y="62"/>
                </a:lnTo>
                <a:lnTo>
                  <a:pt x="64" y="50"/>
                </a:lnTo>
                <a:lnTo>
                  <a:pt x="58" y="38"/>
                </a:lnTo>
                <a:lnTo>
                  <a:pt x="50" y="27"/>
                </a:lnTo>
                <a:lnTo>
                  <a:pt x="36" y="22"/>
                </a:lnTo>
                <a:lnTo>
                  <a:pt x="29" y="33"/>
                </a:lnTo>
                <a:lnTo>
                  <a:pt x="22" y="44"/>
                </a:lnTo>
                <a:lnTo>
                  <a:pt x="16" y="56"/>
                </a:lnTo>
                <a:lnTo>
                  <a:pt x="14" y="68"/>
                </a:lnTo>
                <a:lnTo>
                  <a:pt x="31" y="89"/>
                </a:lnTo>
                <a:lnTo>
                  <a:pt x="12" y="198"/>
                </a:lnTo>
                <a:lnTo>
                  <a:pt x="0" y="0"/>
                </a:lnTo>
                <a:lnTo>
                  <a:pt x="8" y="4"/>
                </a:lnTo>
                <a:lnTo>
                  <a:pt x="18" y="6"/>
                </a:lnTo>
                <a:lnTo>
                  <a:pt x="29" y="8"/>
                </a:lnTo>
                <a:lnTo>
                  <a:pt x="40" y="10"/>
                </a:lnTo>
                <a:lnTo>
                  <a:pt x="51" y="11"/>
                </a:lnTo>
                <a:lnTo>
                  <a:pt x="62" y="10"/>
                </a:lnTo>
                <a:lnTo>
                  <a:pt x="73" y="7"/>
                </a:lnTo>
                <a:lnTo>
                  <a:pt x="83" y="2"/>
                </a:lnTo>
                <a:lnTo>
                  <a:pt x="84" y="44"/>
                </a:lnTo>
                <a:lnTo>
                  <a:pt x="86" y="137"/>
                </a:lnTo>
                <a:lnTo>
                  <a:pt x="84" y="240"/>
                </a:lnTo>
                <a:lnTo>
                  <a:pt x="74" y="307"/>
                </a:lnTo>
                <a:lnTo>
                  <a:pt x="52" y="30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59" name="Freeform 59"/>
          <p:cNvSpPr>
            <a:spLocks/>
          </p:cNvSpPr>
          <p:nvPr/>
        </p:nvSpPr>
        <p:spPr bwMode="auto">
          <a:xfrm>
            <a:off x="6934200" y="4202113"/>
            <a:ext cx="111125" cy="255587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44" y="19"/>
              </a:cxn>
              <a:cxn ang="0">
                <a:pos x="51" y="37"/>
              </a:cxn>
              <a:cxn ang="0">
                <a:pos x="57" y="56"/>
              </a:cxn>
              <a:cxn ang="0">
                <a:pos x="62" y="76"/>
              </a:cxn>
              <a:cxn ang="0">
                <a:pos x="66" y="95"/>
              </a:cxn>
              <a:cxn ang="0">
                <a:pos x="68" y="116"/>
              </a:cxn>
              <a:cxn ang="0">
                <a:pos x="70" y="138"/>
              </a:cxn>
              <a:cxn ang="0">
                <a:pos x="68" y="160"/>
              </a:cxn>
              <a:cxn ang="0">
                <a:pos x="0" y="161"/>
              </a:cxn>
              <a:cxn ang="0">
                <a:pos x="0" y="126"/>
              </a:cxn>
              <a:cxn ang="0">
                <a:pos x="0" y="92"/>
              </a:cxn>
              <a:cxn ang="0">
                <a:pos x="1" y="56"/>
              </a:cxn>
              <a:cxn ang="0">
                <a:pos x="6" y="22"/>
              </a:cxn>
              <a:cxn ang="0">
                <a:pos x="14" y="16"/>
              </a:cxn>
              <a:cxn ang="0">
                <a:pos x="20" y="10"/>
              </a:cxn>
              <a:cxn ang="0">
                <a:pos x="27" y="4"/>
              </a:cxn>
              <a:cxn ang="0">
                <a:pos x="34" y="0"/>
              </a:cxn>
            </a:cxnLst>
            <a:rect l="0" t="0" r="r" b="b"/>
            <a:pathLst>
              <a:path w="70" h="161">
                <a:moveTo>
                  <a:pt x="34" y="0"/>
                </a:moveTo>
                <a:lnTo>
                  <a:pt x="44" y="19"/>
                </a:lnTo>
                <a:lnTo>
                  <a:pt x="51" y="37"/>
                </a:lnTo>
                <a:lnTo>
                  <a:pt x="57" y="56"/>
                </a:lnTo>
                <a:lnTo>
                  <a:pt x="62" y="76"/>
                </a:lnTo>
                <a:lnTo>
                  <a:pt x="66" y="95"/>
                </a:lnTo>
                <a:lnTo>
                  <a:pt x="68" y="116"/>
                </a:lnTo>
                <a:lnTo>
                  <a:pt x="70" y="138"/>
                </a:lnTo>
                <a:lnTo>
                  <a:pt x="68" y="160"/>
                </a:lnTo>
                <a:lnTo>
                  <a:pt x="0" y="161"/>
                </a:lnTo>
                <a:lnTo>
                  <a:pt x="0" y="126"/>
                </a:lnTo>
                <a:lnTo>
                  <a:pt x="0" y="92"/>
                </a:lnTo>
                <a:lnTo>
                  <a:pt x="1" y="56"/>
                </a:lnTo>
                <a:lnTo>
                  <a:pt x="6" y="22"/>
                </a:lnTo>
                <a:lnTo>
                  <a:pt x="14" y="16"/>
                </a:lnTo>
                <a:lnTo>
                  <a:pt x="20" y="10"/>
                </a:lnTo>
                <a:lnTo>
                  <a:pt x="27" y="4"/>
                </a:lnTo>
                <a:lnTo>
                  <a:pt x="34" y="0"/>
                </a:lnTo>
                <a:close/>
              </a:path>
            </a:pathLst>
          </a:custGeom>
          <a:solidFill>
            <a:srgbClr val="FF162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0" name="Freeform 60"/>
          <p:cNvSpPr>
            <a:spLocks/>
          </p:cNvSpPr>
          <p:nvPr/>
        </p:nvSpPr>
        <p:spPr bwMode="auto">
          <a:xfrm>
            <a:off x="6226175" y="4181475"/>
            <a:ext cx="96838" cy="273050"/>
          </a:xfrm>
          <a:custGeom>
            <a:avLst/>
            <a:gdLst/>
            <a:ahLst/>
            <a:cxnLst>
              <a:cxn ang="0">
                <a:pos x="61" y="172"/>
              </a:cxn>
              <a:cxn ang="0">
                <a:pos x="0" y="172"/>
              </a:cxn>
              <a:cxn ang="0">
                <a:pos x="0" y="128"/>
              </a:cxn>
              <a:cxn ang="0">
                <a:pos x="3" y="84"/>
              </a:cxn>
              <a:cxn ang="0">
                <a:pos x="11" y="41"/>
              </a:cxn>
              <a:cxn ang="0">
                <a:pos x="24" y="0"/>
              </a:cxn>
              <a:cxn ang="0">
                <a:pos x="38" y="18"/>
              </a:cxn>
              <a:cxn ang="0">
                <a:pos x="46" y="38"/>
              </a:cxn>
              <a:cxn ang="0">
                <a:pos x="52" y="58"/>
              </a:cxn>
              <a:cxn ang="0">
                <a:pos x="55" y="82"/>
              </a:cxn>
              <a:cxn ang="0">
                <a:pos x="56" y="104"/>
              </a:cxn>
              <a:cxn ang="0">
                <a:pos x="57" y="127"/>
              </a:cxn>
              <a:cxn ang="0">
                <a:pos x="58" y="150"/>
              </a:cxn>
              <a:cxn ang="0">
                <a:pos x="61" y="172"/>
              </a:cxn>
            </a:cxnLst>
            <a:rect l="0" t="0" r="r" b="b"/>
            <a:pathLst>
              <a:path w="61" h="172">
                <a:moveTo>
                  <a:pt x="61" y="172"/>
                </a:moveTo>
                <a:lnTo>
                  <a:pt x="0" y="172"/>
                </a:lnTo>
                <a:lnTo>
                  <a:pt x="0" y="128"/>
                </a:lnTo>
                <a:lnTo>
                  <a:pt x="3" y="84"/>
                </a:lnTo>
                <a:lnTo>
                  <a:pt x="11" y="41"/>
                </a:lnTo>
                <a:lnTo>
                  <a:pt x="24" y="0"/>
                </a:lnTo>
                <a:lnTo>
                  <a:pt x="38" y="18"/>
                </a:lnTo>
                <a:lnTo>
                  <a:pt x="46" y="38"/>
                </a:lnTo>
                <a:lnTo>
                  <a:pt x="52" y="58"/>
                </a:lnTo>
                <a:lnTo>
                  <a:pt x="55" y="82"/>
                </a:lnTo>
                <a:lnTo>
                  <a:pt x="56" y="104"/>
                </a:lnTo>
                <a:lnTo>
                  <a:pt x="57" y="127"/>
                </a:lnTo>
                <a:lnTo>
                  <a:pt x="58" y="150"/>
                </a:lnTo>
                <a:lnTo>
                  <a:pt x="61" y="172"/>
                </a:lnTo>
                <a:close/>
              </a:path>
            </a:pathLst>
          </a:custGeom>
          <a:solidFill>
            <a:srgbClr val="FF162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1" name="Freeform 61"/>
          <p:cNvSpPr>
            <a:spLocks/>
          </p:cNvSpPr>
          <p:nvPr/>
        </p:nvSpPr>
        <p:spPr bwMode="auto">
          <a:xfrm>
            <a:off x="7270750" y="4249738"/>
            <a:ext cx="74613" cy="206375"/>
          </a:xfrm>
          <a:custGeom>
            <a:avLst/>
            <a:gdLst/>
            <a:ahLst/>
            <a:cxnLst>
              <a:cxn ang="0">
                <a:pos x="0" y="130"/>
              </a:cxn>
              <a:cxn ang="0">
                <a:pos x="0" y="96"/>
              </a:cxn>
              <a:cxn ang="0">
                <a:pos x="1" y="63"/>
              </a:cxn>
              <a:cxn ang="0">
                <a:pos x="7" y="30"/>
              </a:cxn>
              <a:cxn ang="0">
                <a:pos x="16" y="0"/>
              </a:cxn>
              <a:cxn ang="0">
                <a:pos x="33" y="29"/>
              </a:cxn>
              <a:cxn ang="0">
                <a:pos x="42" y="61"/>
              </a:cxn>
              <a:cxn ang="0">
                <a:pos x="46" y="95"/>
              </a:cxn>
              <a:cxn ang="0">
                <a:pos x="47" y="130"/>
              </a:cxn>
              <a:cxn ang="0">
                <a:pos x="0" y="130"/>
              </a:cxn>
            </a:cxnLst>
            <a:rect l="0" t="0" r="r" b="b"/>
            <a:pathLst>
              <a:path w="47" h="130">
                <a:moveTo>
                  <a:pt x="0" y="130"/>
                </a:moveTo>
                <a:lnTo>
                  <a:pt x="0" y="96"/>
                </a:lnTo>
                <a:lnTo>
                  <a:pt x="1" y="63"/>
                </a:lnTo>
                <a:lnTo>
                  <a:pt x="7" y="30"/>
                </a:lnTo>
                <a:lnTo>
                  <a:pt x="16" y="0"/>
                </a:lnTo>
                <a:lnTo>
                  <a:pt x="33" y="29"/>
                </a:lnTo>
                <a:lnTo>
                  <a:pt x="42" y="61"/>
                </a:lnTo>
                <a:lnTo>
                  <a:pt x="46" y="95"/>
                </a:lnTo>
                <a:lnTo>
                  <a:pt x="47" y="130"/>
                </a:lnTo>
                <a:lnTo>
                  <a:pt x="0" y="130"/>
                </a:lnTo>
                <a:close/>
              </a:path>
            </a:pathLst>
          </a:custGeom>
          <a:solidFill>
            <a:srgbClr val="FF162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2" name="Freeform 62"/>
          <p:cNvSpPr>
            <a:spLocks/>
          </p:cNvSpPr>
          <p:nvPr/>
        </p:nvSpPr>
        <p:spPr bwMode="auto">
          <a:xfrm>
            <a:off x="8023225" y="4306888"/>
            <a:ext cx="60325" cy="158750"/>
          </a:xfrm>
          <a:custGeom>
            <a:avLst/>
            <a:gdLst/>
            <a:ahLst/>
            <a:cxnLst>
              <a:cxn ang="0">
                <a:pos x="31" y="99"/>
              </a:cxn>
              <a:cxn ang="0">
                <a:pos x="0" y="100"/>
              </a:cxn>
              <a:cxn ang="0">
                <a:pos x="3" y="73"/>
              </a:cxn>
              <a:cxn ang="0">
                <a:pos x="3" y="45"/>
              </a:cxn>
              <a:cxn ang="0">
                <a:pos x="8" y="20"/>
              </a:cxn>
              <a:cxn ang="0">
                <a:pos x="23" y="0"/>
              </a:cxn>
              <a:cxn ang="0">
                <a:pos x="34" y="22"/>
              </a:cxn>
              <a:cxn ang="0">
                <a:pos x="38" y="46"/>
              </a:cxn>
              <a:cxn ang="0">
                <a:pos x="36" y="72"/>
              </a:cxn>
              <a:cxn ang="0">
                <a:pos x="31" y="99"/>
              </a:cxn>
            </a:cxnLst>
            <a:rect l="0" t="0" r="r" b="b"/>
            <a:pathLst>
              <a:path w="38" h="100">
                <a:moveTo>
                  <a:pt x="31" y="99"/>
                </a:moveTo>
                <a:lnTo>
                  <a:pt x="0" y="100"/>
                </a:lnTo>
                <a:lnTo>
                  <a:pt x="3" y="73"/>
                </a:lnTo>
                <a:lnTo>
                  <a:pt x="3" y="45"/>
                </a:lnTo>
                <a:lnTo>
                  <a:pt x="8" y="20"/>
                </a:lnTo>
                <a:lnTo>
                  <a:pt x="23" y="0"/>
                </a:lnTo>
                <a:lnTo>
                  <a:pt x="34" y="22"/>
                </a:lnTo>
                <a:lnTo>
                  <a:pt x="38" y="46"/>
                </a:lnTo>
                <a:lnTo>
                  <a:pt x="36" y="72"/>
                </a:lnTo>
                <a:lnTo>
                  <a:pt x="31" y="99"/>
                </a:lnTo>
                <a:close/>
              </a:path>
            </a:pathLst>
          </a:custGeom>
          <a:solidFill>
            <a:srgbClr val="FF162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3" name="Freeform 63"/>
          <p:cNvSpPr>
            <a:spLocks/>
          </p:cNvSpPr>
          <p:nvPr/>
        </p:nvSpPr>
        <p:spPr bwMode="auto">
          <a:xfrm>
            <a:off x="5889625" y="4237038"/>
            <a:ext cx="58738" cy="219075"/>
          </a:xfrm>
          <a:custGeom>
            <a:avLst/>
            <a:gdLst/>
            <a:ahLst/>
            <a:cxnLst>
              <a:cxn ang="0">
                <a:pos x="37" y="137"/>
              </a:cxn>
              <a:cxn ang="0">
                <a:pos x="1" y="138"/>
              </a:cxn>
              <a:cxn ang="0">
                <a:pos x="0" y="28"/>
              </a:cxn>
              <a:cxn ang="0">
                <a:pos x="14" y="0"/>
              </a:cxn>
              <a:cxn ang="0">
                <a:pos x="24" y="33"/>
              </a:cxn>
              <a:cxn ang="0">
                <a:pos x="32" y="67"/>
              </a:cxn>
              <a:cxn ang="0">
                <a:pos x="35" y="101"/>
              </a:cxn>
              <a:cxn ang="0">
                <a:pos x="37" y="137"/>
              </a:cxn>
            </a:cxnLst>
            <a:rect l="0" t="0" r="r" b="b"/>
            <a:pathLst>
              <a:path w="37" h="138">
                <a:moveTo>
                  <a:pt x="37" y="137"/>
                </a:moveTo>
                <a:lnTo>
                  <a:pt x="1" y="138"/>
                </a:lnTo>
                <a:lnTo>
                  <a:pt x="0" y="28"/>
                </a:lnTo>
                <a:lnTo>
                  <a:pt x="14" y="0"/>
                </a:lnTo>
                <a:lnTo>
                  <a:pt x="24" y="33"/>
                </a:lnTo>
                <a:lnTo>
                  <a:pt x="32" y="67"/>
                </a:lnTo>
                <a:lnTo>
                  <a:pt x="35" y="101"/>
                </a:lnTo>
                <a:lnTo>
                  <a:pt x="37" y="137"/>
                </a:lnTo>
                <a:close/>
              </a:path>
            </a:pathLst>
          </a:custGeom>
          <a:solidFill>
            <a:srgbClr val="FF162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4" name="Freeform 64"/>
          <p:cNvSpPr>
            <a:spLocks/>
          </p:cNvSpPr>
          <p:nvPr/>
        </p:nvSpPr>
        <p:spPr bwMode="auto">
          <a:xfrm>
            <a:off x="5122863" y="4249738"/>
            <a:ext cx="98425" cy="207962"/>
          </a:xfrm>
          <a:custGeom>
            <a:avLst/>
            <a:gdLst/>
            <a:ahLst/>
            <a:cxnLst>
              <a:cxn ang="0">
                <a:pos x="62" y="130"/>
              </a:cxn>
              <a:cxn ang="0">
                <a:pos x="0" y="131"/>
              </a:cxn>
              <a:cxn ang="0">
                <a:pos x="1" y="96"/>
              </a:cxn>
              <a:cxn ang="0">
                <a:pos x="5" y="63"/>
              </a:cxn>
              <a:cxn ang="0">
                <a:pos x="10" y="30"/>
              </a:cxn>
              <a:cxn ang="0">
                <a:pos x="17" y="0"/>
              </a:cxn>
              <a:cxn ang="0">
                <a:pos x="31" y="12"/>
              </a:cxn>
              <a:cxn ang="0">
                <a:pos x="40" y="26"/>
              </a:cxn>
              <a:cxn ang="0">
                <a:pos x="48" y="42"/>
              </a:cxn>
              <a:cxn ang="0">
                <a:pos x="53" y="58"/>
              </a:cxn>
              <a:cxn ang="0">
                <a:pos x="56" y="75"/>
              </a:cxn>
              <a:cxn ang="0">
                <a:pos x="59" y="93"/>
              </a:cxn>
              <a:cxn ang="0">
                <a:pos x="60" y="112"/>
              </a:cxn>
              <a:cxn ang="0">
                <a:pos x="62" y="130"/>
              </a:cxn>
            </a:cxnLst>
            <a:rect l="0" t="0" r="r" b="b"/>
            <a:pathLst>
              <a:path w="62" h="131">
                <a:moveTo>
                  <a:pt x="62" y="130"/>
                </a:moveTo>
                <a:lnTo>
                  <a:pt x="0" y="131"/>
                </a:lnTo>
                <a:lnTo>
                  <a:pt x="1" y="96"/>
                </a:lnTo>
                <a:lnTo>
                  <a:pt x="5" y="63"/>
                </a:lnTo>
                <a:lnTo>
                  <a:pt x="10" y="30"/>
                </a:lnTo>
                <a:lnTo>
                  <a:pt x="17" y="0"/>
                </a:lnTo>
                <a:lnTo>
                  <a:pt x="31" y="12"/>
                </a:lnTo>
                <a:lnTo>
                  <a:pt x="40" y="26"/>
                </a:lnTo>
                <a:lnTo>
                  <a:pt x="48" y="42"/>
                </a:lnTo>
                <a:lnTo>
                  <a:pt x="53" y="58"/>
                </a:lnTo>
                <a:lnTo>
                  <a:pt x="56" y="75"/>
                </a:lnTo>
                <a:lnTo>
                  <a:pt x="59" y="93"/>
                </a:lnTo>
                <a:lnTo>
                  <a:pt x="60" y="112"/>
                </a:lnTo>
                <a:lnTo>
                  <a:pt x="62" y="130"/>
                </a:lnTo>
                <a:close/>
              </a:path>
            </a:pathLst>
          </a:custGeom>
          <a:solidFill>
            <a:srgbClr val="FF162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5" name="Freeform 65"/>
          <p:cNvSpPr>
            <a:spLocks/>
          </p:cNvSpPr>
          <p:nvPr/>
        </p:nvSpPr>
        <p:spPr bwMode="auto">
          <a:xfrm>
            <a:off x="4711700" y="4508500"/>
            <a:ext cx="3606800" cy="1079500"/>
          </a:xfrm>
          <a:custGeom>
            <a:avLst/>
            <a:gdLst/>
            <a:ahLst/>
            <a:cxnLst>
              <a:cxn ang="0">
                <a:pos x="2142" y="121"/>
              </a:cxn>
              <a:cxn ang="0">
                <a:pos x="2185" y="315"/>
              </a:cxn>
              <a:cxn ang="0">
                <a:pos x="2207" y="390"/>
              </a:cxn>
              <a:cxn ang="0">
                <a:pos x="2231" y="463"/>
              </a:cxn>
              <a:cxn ang="0">
                <a:pos x="2258" y="536"/>
              </a:cxn>
              <a:cxn ang="0">
                <a:pos x="2257" y="584"/>
              </a:cxn>
              <a:cxn ang="0">
                <a:pos x="2223" y="590"/>
              </a:cxn>
              <a:cxn ang="0">
                <a:pos x="2186" y="592"/>
              </a:cxn>
              <a:cxn ang="0">
                <a:pos x="2145" y="607"/>
              </a:cxn>
              <a:cxn ang="0">
                <a:pos x="2111" y="631"/>
              </a:cxn>
              <a:cxn ang="0">
                <a:pos x="2086" y="642"/>
              </a:cxn>
              <a:cxn ang="0">
                <a:pos x="2061" y="650"/>
              </a:cxn>
              <a:cxn ang="0">
                <a:pos x="2035" y="654"/>
              </a:cxn>
              <a:cxn ang="0">
                <a:pos x="2008" y="656"/>
              </a:cxn>
              <a:cxn ang="0">
                <a:pos x="1982" y="656"/>
              </a:cxn>
              <a:cxn ang="0">
                <a:pos x="1955" y="654"/>
              </a:cxn>
              <a:cxn ang="0">
                <a:pos x="1927" y="651"/>
              </a:cxn>
              <a:cxn ang="0">
                <a:pos x="1737" y="623"/>
              </a:cxn>
              <a:cxn ang="0">
                <a:pos x="1703" y="620"/>
              </a:cxn>
              <a:cxn ang="0">
                <a:pos x="1670" y="619"/>
              </a:cxn>
              <a:cxn ang="0">
                <a:pos x="1637" y="620"/>
              </a:cxn>
              <a:cxn ang="0">
                <a:pos x="1606" y="625"/>
              </a:cxn>
              <a:cxn ang="0">
                <a:pos x="1099" y="680"/>
              </a:cxn>
              <a:cxn ang="0">
                <a:pos x="1058" y="678"/>
              </a:cxn>
              <a:cxn ang="0">
                <a:pos x="1018" y="674"/>
              </a:cxn>
              <a:cxn ang="0">
                <a:pos x="977" y="669"/>
              </a:cxn>
              <a:cxn ang="0">
                <a:pos x="936" y="662"/>
              </a:cxn>
              <a:cxn ang="0">
                <a:pos x="894" y="654"/>
              </a:cxn>
              <a:cxn ang="0">
                <a:pos x="854" y="646"/>
              </a:cxn>
              <a:cxn ang="0">
                <a:pos x="815" y="637"/>
              </a:cxn>
              <a:cxn ang="0">
                <a:pos x="779" y="629"/>
              </a:cxn>
              <a:cxn ang="0">
                <a:pos x="601" y="611"/>
              </a:cxn>
              <a:cxn ang="0">
                <a:pos x="554" y="613"/>
              </a:cxn>
              <a:cxn ang="0">
                <a:pos x="506" y="618"/>
              </a:cxn>
              <a:cxn ang="0">
                <a:pos x="460" y="624"/>
              </a:cxn>
              <a:cxn ang="0">
                <a:pos x="413" y="631"/>
              </a:cxn>
              <a:cxn ang="0">
                <a:pos x="366" y="636"/>
              </a:cxn>
              <a:cxn ang="0">
                <a:pos x="319" y="641"/>
              </a:cxn>
              <a:cxn ang="0">
                <a:pos x="270" y="642"/>
              </a:cxn>
              <a:cxn ang="0">
                <a:pos x="223" y="639"/>
              </a:cxn>
              <a:cxn ang="0">
                <a:pos x="175" y="633"/>
              </a:cxn>
              <a:cxn ang="0">
                <a:pos x="129" y="624"/>
              </a:cxn>
              <a:cxn ang="0">
                <a:pos x="89" y="603"/>
              </a:cxn>
              <a:cxn ang="0">
                <a:pos x="68" y="575"/>
              </a:cxn>
              <a:cxn ang="0">
                <a:pos x="54" y="557"/>
              </a:cxn>
              <a:cxn ang="0">
                <a:pos x="33" y="544"/>
              </a:cxn>
              <a:cxn ang="0">
                <a:pos x="11" y="535"/>
              </a:cxn>
              <a:cxn ang="0">
                <a:pos x="52" y="382"/>
              </a:cxn>
              <a:cxn ang="0">
                <a:pos x="104" y="204"/>
              </a:cxn>
              <a:cxn ang="0">
                <a:pos x="117" y="147"/>
              </a:cxn>
              <a:cxn ang="0">
                <a:pos x="129" y="89"/>
              </a:cxn>
              <a:cxn ang="0">
                <a:pos x="140" y="30"/>
              </a:cxn>
              <a:cxn ang="0">
                <a:pos x="2120" y="1"/>
              </a:cxn>
            </a:cxnLst>
            <a:rect l="0" t="0" r="r" b="b"/>
            <a:pathLst>
              <a:path w="2272" h="680">
                <a:moveTo>
                  <a:pt x="2120" y="1"/>
                </a:moveTo>
                <a:lnTo>
                  <a:pt x="2142" y="121"/>
                </a:lnTo>
                <a:lnTo>
                  <a:pt x="2175" y="277"/>
                </a:lnTo>
                <a:lnTo>
                  <a:pt x="2185" y="315"/>
                </a:lnTo>
                <a:lnTo>
                  <a:pt x="2196" y="353"/>
                </a:lnTo>
                <a:lnTo>
                  <a:pt x="2207" y="390"/>
                </a:lnTo>
                <a:lnTo>
                  <a:pt x="2219" y="427"/>
                </a:lnTo>
                <a:lnTo>
                  <a:pt x="2231" y="463"/>
                </a:lnTo>
                <a:lnTo>
                  <a:pt x="2244" y="500"/>
                </a:lnTo>
                <a:lnTo>
                  <a:pt x="2258" y="536"/>
                </a:lnTo>
                <a:lnTo>
                  <a:pt x="2272" y="573"/>
                </a:lnTo>
                <a:lnTo>
                  <a:pt x="2257" y="584"/>
                </a:lnTo>
                <a:lnTo>
                  <a:pt x="2240" y="589"/>
                </a:lnTo>
                <a:lnTo>
                  <a:pt x="2223" y="590"/>
                </a:lnTo>
                <a:lnTo>
                  <a:pt x="2206" y="591"/>
                </a:lnTo>
                <a:lnTo>
                  <a:pt x="2186" y="592"/>
                </a:lnTo>
                <a:lnTo>
                  <a:pt x="2167" y="597"/>
                </a:lnTo>
                <a:lnTo>
                  <a:pt x="2145" y="607"/>
                </a:lnTo>
                <a:lnTo>
                  <a:pt x="2123" y="625"/>
                </a:lnTo>
                <a:lnTo>
                  <a:pt x="2111" y="631"/>
                </a:lnTo>
                <a:lnTo>
                  <a:pt x="2098" y="637"/>
                </a:lnTo>
                <a:lnTo>
                  <a:pt x="2086" y="642"/>
                </a:lnTo>
                <a:lnTo>
                  <a:pt x="2074" y="646"/>
                </a:lnTo>
                <a:lnTo>
                  <a:pt x="2061" y="650"/>
                </a:lnTo>
                <a:lnTo>
                  <a:pt x="2049" y="652"/>
                </a:lnTo>
                <a:lnTo>
                  <a:pt x="2035" y="654"/>
                </a:lnTo>
                <a:lnTo>
                  <a:pt x="2022" y="656"/>
                </a:lnTo>
                <a:lnTo>
                  <a:pt x="2008" y="656"/>
                </a:lnTo>
                <a:lnTo>
                  <a:pt x="1996" y="656"/>
                </a:lnTo>
                <a:lnTo>
                  <a:pt x="1982" y="656"/>
                </a:lnTo>
                <a:lnTo>
                  <a:pt x="1968" y="656"/>
                </a:lnTo>
                <a:lnTo>
                  <a:pt x="1955" y="654"/>
                </a:lnTo>
                <a:lnTo>
                  <a:pt x="1942" y="653"/>
                </a:lnTo>
                <a:lnTo>
                  <a:pt x="1927" y="651"/>
                </a:lnTo>
                <a:lnTo>
                  <a:pt x="1914" y="650"/>
                </a:lnTo>
                <a:lnTo>
                  <a:pt x="1737" y="623"/>
                </a:lnTo>
                <a:lnTo>
                  <a:pt x="1720" y="622"/>
                </a:lnTo>
                <a:lnTo>
                  <a:pt x="1703" y="620"/>
                </a:lnTo>
                <a:lnTo>
                  <a:pt x="1686" y="619"/>
                </a:lnTo>
                <a:lnTo>
                  <a:pt x="1670" y="619"/>
                </a:lnTo>
                <a:lnTo>
                  <a:pt x="1653" y="619"/>
                </a:lnTo>
                <a:lnTo>
                  <a:pt x="1637" y="620"/>
                </a:lnTo>
                <a:lnTo>
                  <a:pt x="1622" y="623"/>
                </a:lnTo>
                <a:lnTo>
                  <a:pt x="1606" y="625"/>
                </a:lnTo>
                <a:lnTo>
                  <a:pt x="1358" y="674"/>
                </a:lnTo>
                <a:lnTo>
                  <a:pt x="1099" y="680"/>
                </a:lnTo>
                <a:lnTo>
                  <a:pt x="1079" y="679"/>
                </a:lnTo>
                <a:lnTo>
                  <a:pt x="1058" y="678"/>
                </a:lnTo>
                <a:lnTo>
                  <a:pt x="1039" y="676"/>
                </a:lnTo>
                <a:lnTo>
                  <a:pt x="1018" y="674"/>
                </a:lnTo>
                <a:lnTo>
                  <a:pt x="998" y="672"/>
                </a:lnTo>
                <a:lnTo>
                  <a:pt x="977" y="669"/>
                </a:lnTo>
                <a:lnTo>
                  <a:pt x="956" y="665"/>
                </a:lnTo>
                <a:lnTo>
                  <a:pt x="936" y="662"/>
                </a:lnTo>
                <a:lnTo>
                  <a:pt x="915" y="658"/>
                </a:lnTo>
                <a:lnTo>
                  <a:pt x="894" y="654"/>
                </a:lnTo>
                <a:lnTo>
                  <a:pt x="875" y="651"/>
                </a:lnTo>
                <a:lnTo>
                  <a:pt x="854" y="646"/>
                </a:lnTo>
                <a:lnTo>
                  <a:pt x="835" y="642"/>
                </a:lnTo>
                <a:lnTo>
                  <a:pt x="815" y="637"/>
                </a:lnTo>
                <a:lnTo>
                  <a:pt x="797" y="634"/>
                </a:lnTo>
                <a:lnTo>
                  <a:pt x="779" y="629"/>
                </a:lnTo>
                <a:lnTo>
                  <a:pt x="625" y="609"/>
                </a:lnTo>
                <a:lnTo>
                  <a:pt x="601" y="611"/>
                </a:lnTo>
                <a:lnTo>
                  <a:pt x="577" y="612"/>
                </a:lnTo>
                <a:lnTo>
                  <a:pt x="554" y="613"/>
                </a:lnTo>
                <a:lnTo>
                  <a:pt x="529" y="616"/>
                </a:lnTo>
                <a:lnTo>
                  <a:pt x="506" y="618"/>
                </a:lnTo>
                <a:lnTo>
                  <a:pt x="483" y="622"/>
                </a:lnTo>
                <a:lnTo>
                  <a:pt x="460" y="624"/>
                </a:lnTo>
                <a:lnTo>
                  <a:pt x="436" y="628"/>
                </a:lnTo>
                <a:lnTo>
                  <a:pt x="413" y="631"/>
                </a:lnTo>
                <a:lnTo>
                  <a:pt x="389" y="634"/>
                </a:lnTo>
                <a:lnTo>
                  <a:pt x="366" y="636"/>
                </a:lnTo>
                <a:lnTo>
                  <a:pt x="342" y="639"/>
                </a:lnTo>
                <a:lnTo>
                  <a:pt x="319" y="641"/>
                </a:lnTo>
                <a:lnTo>
                  <a:pt x="295" y="642"/>
                </a:lnTo>
                <a:lnTo>
                  <a:pt x="270" y="642"/>
                </a:lnTo>
                <a:lnTo>
                  <a:pt x="246" y="642"/>
                </a:lnTo>
                <a:lnTo>
                  <a:pt x="223" y="639"/>
                </a:lnTo>
                <a:lnTo>
                  <a:pt x="198" y="636"/>
                </a:lnTo>
                <a:lnTo>
                  <a:pt x="175" y="633"/>
                </a:lnTo>
                <a:lnTo>
                  <a:pt x="152" y="629"/>
                </a:lnTo>
                <a:lnTo>
                  <a:pt x="129" y="624"/>
                </a:lnTo>
                <a:lnTo>
                  <a:pt x="108" y="616"/>
                </a:lnTo>
                <a:lnTo>
                  <a:pt x="89" y="603"/>
                </a:lnTo>
                <a:lnTo>
                  <a:pt x="72" y="588"/>
                </a:lnTo>
                <a:lnTo>
                  <a:pt x="68" y="575"/>
                </a:lnTo>
                <a:lnTo>
                  <a:pt x="62" y="566"/>
                </a:lnTo>
                <a:lnTo>
                  <a:pt x="54" y="557"/>
                </a:lnTo>
                <a:lnTo>
                  <a:pt x="44" y="550"/>
                </a:lnTo>
                <a:lnTo>
                  <a:pt x="33" y="544"/>
                </a:lnTo>
                <a:lnTo>
                  <a:pt x="22" y="539"/>
                </a:lnTo>
                <a:lnTo>
                  <a:pt x="11" y="535"/>
                </a:lnTo>
                <a:lnTo>
                  <a:pt x="0" y="532"/>
                </a:lnTo>
                <a:lnTo>
                  <a:pt x="52" y="382"/>
                </a:lnTo>
                <a:lnTo>
                  <a:pt x="96" y="232"/>
                </a:lnTo>
                <a:lnTo>
                  <a:pt x="104" y="204"/>
                </a:lnTo>
                <a:lnTo>
                  <a:pt x="111" y="176"/>
                </a:lnTo>
                <a:lnTo>
                  <a:pt x="117" y="147"/>
                </a:lnTo>
                <a:lnTo>
                  <a:pt x="124" y="118"/>
                </a:lnTo>
                <a:lnTo>
                  <a:pt x="129" y="89"/>
                </a:lnTo>
                <a:lnTo>
                  <a:pt x="135" y="59"/>
                </a:lnTo>
                <a:lnTo>
                  <a:pt x="140" y="30"/>
                </a:lnTo>
                <a:lnTo>
                  <a:pt x="145" y="0"/>
                </a:lnTo>
                <a:lnTo>
                  <a:pt x="2120" y="1"/>
                </a:lnTo>
                <a:close/>
              </a:path>
            </a:pathLst>
          </a:custGeom>
          <a:solidFill>
            <a:srgbClr val="E0FC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6" name="Freeform 66"/>
          <p:cNvSpPr>
            <a:spLocks/>
          </p:cNvSpPr>
          <p:nvPr/>
        </p:nvSpPr>
        <p:spPr bwMode="auto">
          <a:xfrm>
            <a:off x="8047038" y="4556125"/>
            <a:ext cx="117475" cy="844550"/>
          </a:xfrm>
          <a:custGeom>
            <a:avLst/>
            <a:gdLst/>
            <a:ahLst/>
            <a:cxnLst>
              <a:cxn ang="0">
                <a:pos x="35" y="324"/>
              </a:cxn>
              <a:cxn ang="0">
                <a:pos x="61" y="472"/>
              </a:cxn>
              <a:cxn ang="0">
                <a:pos x="64" y="486"/>
              </a:cxn>
              <a:cxn ang="0">
                <a:pos x="68" y="500"/>
              </a:cxn>
              <a:cxn ang="0">
                <a:pos x="72" y="515"/>
              </a:cxn>
              <a:cxn ang="0">
                <a:pos x="74" y="530"/>
              </a:cxn>
              <a:cxn ang="0">
                <a:pos x="69" y="528"/>
              </a:cxn>
              <a:cxn ang="0">
                <a:pos x="64" y="530"/>
              </a:cxn>
              <a:cxn ang="0">
                <a:pos x="61" y="532"/>
              </a:cxn>
              <a:cxn ang="0">
                <a:pos x="56" y="531"/>
              </a:cxn>
              <a:cxn ang="0">
                <a:pos x="46" y="506"/>
              </a:cxn>
              <a:cxn ang="0">
                <a:pos x="21" y="369"/>
              </a:cxn>
              <a:cxn ang="0">
                <a:pos x="7" y="279"/>
              </a:cxn>
              <a:cxn ang="0">
                <a:pos x="5" y="241"/>
              </a:cxn>
              <a:cxn ang="0">
                <a:pos x="1" y="156"/>
              </a:cxn>
              <a:cxn ang="0">
                <a:pos x="0" y="62"/>
              </a:cxn>
              <a:cxn ang="0">
                <a:pos x="4" y="0"/>
              </a:cxn>
              <a:cxn ang="0">
                <a:pos x="35" y="324"/>
              </a:cxn>
            </a:cxnLst>
            <a:rect l="0" t="0" r="r" b="b"/>
            <a:pathLst>
              <a:path w="74" h="532">
                <a:moveTo>
                  <a:pt x="35" y="324"/>
                </a:moveTo>
                <a:lnTo>
                  <a:pt x="61" y="472"/>
                </a:lnTo>
                <a:lnTo>
                  <a:pt x="64" y="486"/>
                </a:lnTo>
                <a:lnTo>
                  <a:pt x="68" y="500"/>
                </a:lnTo>
                <a:lnTo>
                  <a:pt x="72" y="515"/>
                </a:lnTo>
                <a:lnTo>
                  <a:pt x="74" y="530"/>
                </a:lnTo>
                <a:lnTo>
                  <a:pt x="69" y="528"/>
                </a:lnTo>
                <a:lnTo>
                  <a:pt x="64" y="530"/>
                </a:lnTo>
                <a:lnTo>
                  <a:pt x="61" y="532"/>
                </a:lnTo>
                <a:lnTo>
                  <a:pt x="56" y="531"/>
                </a:lnTo>
                <a:lnTo>
                  <a:pt x="46" y="506"/>
                </a:lnTo>
                <a:lnTo>
                  <a:pt x="21" y="369"/>
                </a:lnTo>
                <a:lnTo>
                  <a:pt x="7" y="279"/>
                </a:lnTo>
                <a:lnTo>
                  <a:pt x="5" y="241"/>
                </a:lnTo>
                <a:lnTo>
                  <a:pt x="1" y="156"/>
                </a:lnTo>
                <a:lnTo>
                  <a:pt x="0" y="62"/>
                </a:lnTo>
                <a:lnTo>
                  <a:pt x="4" y="0"/>
                </a:lnTo>
                <a:lnTo>
                  <a:pt x="35" y="3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7" name="Freeform 67"/>
          <p:cNvSpPr>
            <a:spLocks/>
          </p:cNvSpPr>
          <p:nvPr/>
        </p:nvSpPr>
        <p:spPr bwMode="auto">
          <a:xfrm>
            <a:off x="4818063" y="4548188"/>
            <a:ext cx="168275" cy="782637"/>
          </a:xfrm>
          <a:custGeom>
            <a:avLst/>
            <a:gdLst/>
            <a:ahLst/>
            <a:cxnLst>
              <a:cxn ang="0">
                <a:pos x="106" y="0"/>
              </a:cxn>
              <a:cxn ang="0">
                <a:pos x="102" y="65"/>
              </a:cxn>
              <a:cxn ang="0">
                <a:pos x="96" y="128"/>
              </a:cxn>
              <a:cxn ang="0">
                <a:pos x="89" y="191"/>
              </a:cxn>
              <a:cxn ang="0">
                <a:pos x="79" y="253"/>
              </a:cxn>
              <a:cxn ang="0">
                <a:pos x="67" y="316"/>
              </a:cxn>
              <a:cxn ang="0">
                <a:pos x="52" y="375"/>
              </a:cxn>
              <a:cxn ang="0">
                <a:pos x="37" y="435"/>
              </a:cxn>
              <a:cxn ang="0">
                <a:pos x="17" y="493"/>
              </a:cxn>
              <a:cxn ang="0">
                <a:pos x="10" y="493"/>
              </a:cxn>
              <a:cxn ang="0">
                <a:pos x="6" y="491"/>
              </a:cxn>
              <a:cxn ang="0">
                <a:pos x="2" y="486"/>
              </a:cxn>
              <a:cxn ang="0">
                <a:pos x="0" y="480"/>
              </a:cxn>
              <a:cxn ang="0">
                <a:pos x="39" y="328"/>
              </a:cxn>
              <a:cxn ang="0">
                <a:pos x="40" y="322"/>
              </a:cxn>
              <a:cxn ang="0">
                <a:pos x="45" y="303"/>
              </a:cxn>
              <a:cxn ang="0">
                <a:pos x="51" y="274"/>
              </a:cxn>
              <a:cxn ang="0">
                <a:pos x="60" y="235"/>
              </a:cxn>
              <a:cxn ang="0">
                <a:pos x="71" y="188"/>
              </a:cxn>
              <a:cxn ang="0">
                <a:pos x="82" y="132"/>
              </a:cxn>
              <a:cxn ang="0">
                <a:pos x="94" y="70"/>
              </a:cxn>
              <a:cxn ang="0">
                <a:pos x="106" y="0"/>
              </a:cxn>
            </a:cxnLst>
            <a:rect l="0" t="0" r="r" b="b"/>
            <a:pathLst>
              <a:path w="106" h="493">
                <a:moveTo>
                  <a:pt x="106" y="0"/>
                </a:moveTo>
                <a:lnTo>
                  <a:pt x="102" y="65"/>
                </a:lnTo>
                <a:lnTo>
                  <a:pt x="96" y="128"/>
                </a:lnTo>
                <a:lnTo>
                  <a:pt x="89" y="191"/>
                </a:lnTo>
                <a:lnTo>
                  <a:pt x="79" y="253"/>
                </a:lnTo>
                <a:lnTo>
                  <a:pt x="67" y="316"/>
                </a:lnTo>
                <a:lnTo>
                  <a:pt x="52" y="375"/>
                </a:lnTo>
                <a:lnTo>
                  <a:pt x="37" y="435"/>
                </a:lnTo>
                <a:lnTo>
                  <a:pt x="17" y="493"/>
                </a:lnTo>
                <a:lnTo>
                  <a:pt x="10" y="493"/>
                </a:lnTo>
                <a:lnTo>
                  <a:pt x="6" y="491"/>
                </a:lnTo>
                <a:lnTo>
                  <a:pt x="2" y="486"/>
                </a:lnTo>
                <a:lnTo>
                  <a:pt x="0" y="480"/>
                </a:lnTo>
                <a:lnTo>
                  <a:pt x="39" y="328"/>
                </a:lnTo>
                <a:lnTo>
                  <a:pt x="40" y="322"/>
                </a:lnTo>
                <a:lnTo>
                  <a:pt x="45" y="303"/>
                </a:lnTo>
                <a:lnTo>
                  <a:pt x="51" y="274"/>
                </a:lnTo>
                <a:lnTo>
                  <a:pt x="60" y="235"/>
                </a:lnTo>
                <a:lnTo>
                  <a:pt x="71" y="188"/>
                </a:lnTo>
                <a:lnTo>
                  <a:pt x="82" y="132"/>
                </a:lnTo>
                <a:lnTo>
                  <a:pt x="94" y="70"/>
                </a:lnTo>
                <a:lnTo>
                  <a:pt x="10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8" name="Freeform 68"/>
          <p:cNvSpPr>
            <a:spLocks/>
          </p:cNvSpPr>
          <p:nvPr/>
        </p:nvSpPr>
        <p:spPr bwMode="auto">
          <a:xfrm>
            <a:off x="5559425" y="3689350"/>
            <a:ext cx="71438" cy="31750"/>
          </a:xfrm>
          <a:custGeom>
            <a:avLst/>
            <a:gdLst/>
            <a:ahLst/>
            <a:cxnLst>
              <a:cxn ang="0">
                <a:pos x="45" y="18"/>
              </a:cxn>
              <a:cxn ang="0">
                <a:pos x="40" y="19"/>
              </a:cxn>
              <a:cxn ang="0">
                <a:pos x="34" y="20"/>
              </a:cxn>
              <a:cxn ang="0">
                <a:pos x="27" y="20"/>
              </a:cxn>
              <a:cxn ang="0">
                <a:pos x="20" y="18"/>
              </a:cxn>
              <a:cxn ang="0">
                <a:pos x="11" y="17"/>
              </a:cxn>
              <a:cxn ang="0">
                <a:pos x="5" y="13"/>
              </a:cxn>
              <a:cxn ang="0">
                <a:pos x="1" y="9"/>
              </a:cxn>
              <a:cxn ang="0">
                <a:pos x="0" y="5"/>
              </a:cxn>
              <a:cxn ang="0">
                <a:pos x="5" y="2"/>
              </a:cxn>
              <a:cxn ang="0">
                <a:pos x="11" y="1"/>
              </a:cxn>
              <a:cxn ang="0">
                <a:pos x="18" y="0"/>
              </a:cxn>
              <a:cxn ang="0">
                <a:pos x="27" y="1"/>
              </a:cxn>
              <a:cxn ang="0">
                <a:pos x="33" y="3"/>
              </a:cxn>
              <a:cxn ang="0">
                <a:pos x="39" y="7"/>
              </a:cxn>
              <a:cxn ang="0">
                <a:pos x="43" y="12"/>
              </a:cxn>
              <a:cxn ang="0">
                <a:pos x="45" y="18"/>
              </a:cxn>
            </a:cxnLst>
            <a:rect l="0" t="0" r="r" b="b"/>
            <a:pathLst>
              <a:path w="45" h="20">
                <a:moveTo>
                  <a:pt x="45" y="18"/>
                </a:moveTo>
                <a:lnTo>
                  <a:pt x="40" y="19"/>
                </a:lnTo>
                <a:lnTo>
                  <a:pt x="34" y="20"/>
                </a:lnTo>
                <a:lnTo>
                  <a:pt x="27" y="20"/>
                </a:lnTo>
                <a:lnTo>
                  <a:pt x="20" y="18"/>
                </a:lnTo>
                <a:lnTo>
                  <a:pt x="11" y="17"/>
                </a:lnTo>
                <a:lnTo>
                  <a:pt x="5" y="13"/>
                </a:lnTo>
                <a:lnTo>
                  <a:pt x="1" y="9"/>
                </a:lnTo>
                <a:lnTo>
                  <a:pt x="0" y="5"/>
                </a:lnTo>
                <a:lnTo>
                  <a:pt x="5" y="2"/>
                </a:lnTo>
                <a:lnTo>
                  <a:pt x="11" y="1"/>
                </a:lnTo>
                <a:lnTo>
                  <a:pt x="18" y="0"/>
                </a:lnTo>
                <a:lnTo>
                  <a:pt x="27" y="1"/>
                </a:lnTo>
                <a:lnTo>
                  <a:pt x="33" y="3"/>
                </a:lnTo>
                <a:lnTo>
                  <a:pt x="39" y="7"/>
                </a:lnTo>
                <a:lnTo>
                  <a:pt x="43" y="12"/>
                </a:lnTo>
                <a:lnTo>
                  <a:pt x="45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9" name="Freeform 69"/>
          <p:cNvSpPr>
            <a:spLocks/>
          </p:cNvSpPr>
          <p:nvPr/>
        </p:nvSpPr>
        <p:spPr bwMode="auto">
          <a:xfrm>
            <a:off x="5267325" y="2714625"/>
            <a:ext cx="479425" cy="611188"/>
          </a:xfrm>
          <a:custGeom>
            <a:avLst/>
            <a:gdLst/>
            <a:ahLst/>
            <a:cxnLst>
              <a:cxn ang="0">
                <a:pos x="219" y="194"/>
              </a:cxn>
              <a:cxn ang="0">
                <a:pos x="218" y="223"/>
              </a:cxn>
              <a:cxn ang="0">
                <a:pos x="213" y="255"/>
              </a:cxn>
              <a:cxn ang="0">
                <a:pos x="199" y="286"/>
              </a:cxn>
              <a:cxn ang="0">
                <a:pos x="182" y="306"/>
              </a:cxn>
              <a:cxn ang="0">
                <a:pos x="162" y="314"/>
              </a:cxn>
              <a:cxn ang="0">
                <a:pos x="140" y="314"/>
              </a:cxn>
              <a:cxn ang="0">
                <a:pos x="116" y="300"/>
              </a:cxn>
              <a:cxn ang="0">
                <a:pos x="95" y="269"/>
              </a:cxn>
              <a:cxn ang="0">
                <a:pos x="83" y="222"/>
              </a:cxn>
              <a:cxn ang="0">
                <a:pos x="83" y="160"/>
              </a:cxn>
              <a:cxn ang="0">
                <a:pos x="97" y="112"/>
              </a:cxn>
              <a:cxn ang="0">
                <a:pos x="117" y="84"/>
              </a:cxn>
              <a:cxn ang="0">
                <a:pos x="140" y="71"/>
              </a:cxn>
              <a:cxn ang="0">
                <a:pos x="162" y="71"/>
              </a:cxn>
              <a:cxn ang="0">
                <a:pos x="183" y="82"/>
              </a:cxn>
              <a:cxn ang="0">
                <a:pos x="204" y="107"/>
              </a:cxn>
              <a:cxn ang="0">
                <a:pos x="217" y="151"/>
              </a:cxn>
              <a:cxn ang="0">
                <a:pos x="302" y="184"/>
              </a:cxn>
              <a:cxn ang="0">
                <a:pos x="291" y="115"/>
              </a:cxn>
              <a:cxn ang="0">
                <a:pos x="263" y="56"/>
              </a:cxn>
              <a:cxn ang="0">
                <a:pos x="217" y="16"/>
              </a:cxn>
              <a:cxn ang="0">
                <a:pos x="153" y="0"/>
              </a:cxn>
              <a:cxn ang="0">
                <a:pos x="84" y="16"/>
              </a:cxn>
              <a:cxn ang="0">
                <a:pos x="37" y="59"/>
              </a:cxn>
              <a:cxn ang="0">
                <a:pos x="9" y="120"/>
              </a:cxn>
              <a:cxn ang="0">
                <a:pos x="0" y="191"/>
              </a:cxn>
              <a:cxn ang="0">
                <a:pos x="9" y="263"/>
              </a:cxn>
              <a:cxn ang="0">
                <a:pos x="37" y="325"/>
              </a:cxn>
              <a:cxn ang="0">
                <a:pos x="84" y="369"/>
              </a:cxn>
              <a:cxn ang="0">
                <a:pos x="153" y="385"/>
              </a:cxn>
              <a:cxn ang="0">
                <a:pos x="187" y="381"/>
              </a:cxn>
              <a:cxn ang="0">
                <a:pos x="217" y="369"/>
              </a:cxn>
              <a:cxn ang="0">
                <a:pos x="245" y="348"/>
              </a:cxn>
              <a:cxn ang="0">
                <a:pos x="267" y="320"/>
              </a:cxn>
              <a:cxn ang="0">
                <a:pos x="286" y="283"/>
              </a:cxn>
              <a:cxn ang="0">
                <a:pos x="298" y="236"/>
              </a:cxn>
              <a:cxn ang="0">
                <a:pos x="301" y="211"/>
              </a:cxn>
              <a:cxn ang="0">
                <a:pos x="302" y="184"/>
              </a:cxn>
            </a:cxnLst>
            <a:rect l="0" t="0" r="r" b="b"/>
            <a:pathLst>
              <a:path w="302" h="385">
                <a:moveTo>
                  <a:pt x="219" y="180"/>
                </a:moveTo>
                <a:lnTo>
                  <a:pt x="219" y="194"/>
                </a:lnTo>
                <a:lnTo>
                  <a:pt x="219" y="208"/>
                </a:lnTo>
                <a:lnTo>
                  <a:pt x="218" y="223"/>
                </a:lnTo>
                <a:lnTo>
                  <a:pt x="217" y="234"/>
                </a:lnTo>
                <a:lnTo>
                  <a:pt x="213" y="255"/>
                </a:lnTo>
                <a:lnTo>
                  <a:pt x="207" y="272"/>
                </a:lnTo>
                <a:lnTo>
                  <a:pt x="199" y="286"/>
                </a:lnTo>
                <a:lnTo>
                  <a:pt x="190" y="297"/>
                </a:lnTo>
                <a:lnTo>
                  <a:pt x="182" y="306"/>
                </a:lnTo>
                <a:lnTo>
                  <a:pt x="172" y="311"/>
                </a:lnTo>
                <a:lnTo>
                  <a:pt x="162" y="314"/>
                </a:lnTo>
                <a:lnTo>
                  <a:pt x="153" y="316"/>
                </a:lnTo>
                <a:lnTo>
                  <a:pt x="140" y="314"/>
                </a:lnTo>
                <a:lnTo>
                  <a:pt x="128" y="308"/>
                </a:lnTo>
                <a:lnTo>
                  <a:pt x="116" y="300"/>
                </a:lnTo>
                <a:lnTo>
                  <a:pt x="105" y="286"/>
                </a:lnTo>
                <a:lnTo>
                  <a:pt x="95" y="269"/>
                </a:lnTo>
                <a:lnTo>
                  <a:pt x="88" y="249"/>
                </a:lnTo>
                <a:lnTo>
                  <a:pt x="83" y="222"/>
                </a:lnTo>
                <a:lnTo>
                  <a:pt x="82" y="191"/>
                </a:lnTo>
                <a:lnTo>
                  <a:pt x="83" y="160"/>
                </a:lnTo>
                <a:lnTo>
                  <a:pt x="89" y="133"/>
                </a:lnTo>
                <a:lnTo>
                  <a:pt x="97" y="112"/>
                </a:lnTo>
                <a:lnTo>
                  <a:pt x="106" y="96"/>
                </a:lnTo>
                <a:lnTo>
                  <a:pt x="117" y="84"/>
                </a:lnTo>
                <a:lnTo>
                  <a:pt x="128" y="76"/>
                </a:lnTo>
                <a:lnTo>
                  <a:pt x="140" y="71"/>
                </a:lnTo>
                <a:lnTo>
                  <a:pt x="153" y="70"/>
                </a:lnTo>
                <a:lnTo>
                  <a:pt x="162" y="71"/>
                </a:lnTo>
                <a:lnTo>
                  <a:pt x="173" y="75"/>
                </a:lnTo>
                <a:lnTo>
                  <a:pt x="183" y="82"/>
                </a:lnTo>
                <a:lnTo>
                  <a:pt x="194" y="93"/>
                </a:lnTo>
                <a:lnTo>
                  <a:pt x="204" y="107"/>
                </a:lnTo>
                <a:lnTo>
                  <a:pt x="211" y="127"/>
                </a:lnTo>
                <a:lnTo>
                  <a:pt x="217" y="151"/>
                </a:lnTo>
                <a:lnTo>
                  <a:pt x="219" y="180"/>
                </a:lnTo>
                <a:lnTo>
                  <a:pt x="302" y="184"/>
                </a:lnTo>
                <a:lnTo>
                  <a:pt x="298" y="149"/>
                </a:lnTo>
                <a:lnTo>
                  <a:pt x="291" y="115"/>
                </a:lnTo>
                <a:lnTo>
                  <a:pt x="279" y="84"/>
                </a:lnTo>
                <a:lnTo>
                  <a:pt x="263" y="56"/>
                </a:lnTo>
                <a:lnTo>
                  <a:pt x="243" y="33"/>
                </a:lnTo>
                <a:lnTo>
                  <a:pt x="217" y="16"/>
                </a:lnTo>
                <a:lnTo>
                  <a:pt x="188" y="4"/>
                </a:lnTo>
                <a:lnTo>
                  <a:pt x="153" y="0"/>
                </a:lnTo>
                <a:lnTo>
                  <a:pt x="116" y="4"/>
                </a:lnTo>
                <a:lnTo>
                  <a:pt x="84" y="16"/>
                </a:lnTo>
                <a:lnTo>
                  <a:pt x="58" y="34"/>
                </a:lnTo>
                <a:lnTo>
                  <a:pt x="37" y="59"/>
                </a:lnTo>
                <a:lnTo>
                  <a:pt x="21" y="87"/>
                </a:lnTo>
                <a:lnTo>
                  <a:pt x="9" y="120"/>
                </a:lnTo>
                <a:lnTo>
                  <a:pt x="3" y="155"/>
                </a:lnTo>
                <a:lnTo>
                  <a:pt x="0" y="191"/>
                </a:lnTo>
                <a:lnTo>
                  <a:pt x="3" y="228"/>
                </a:lnTo>
                <a:lnTo>
                  <a:pt x="9" y="263"/>
                </a:lnTo>
                <a:lnTo>
                  <a:pt x="21" y="296"/>
                </a:lnTo>
                <a:lnTo>
                  <a:pt x="37" y="325"/>
                </a:lnTo>
                <a:lnTo>
                  <a:pt x="59" y="350"/>
                </a:lnTo>
                <a:lnTo>
                  <a:pt x="84" y="369"/>
                </a:lnTo>
                <a:lnTo>
                  <a:pt x="116" y="380"/>
                </a:lnTo>
                <a:lnTo>
                  <a:pt x="153" y="385"/>
                </a:lnTo>
                <a:lnTo>
                  <a:pt x="170" y="384"/>
                </a:lnTo>
                <a:lnTo>
                  <a:pt x="187" y="381"/>
                </a:lnTo>
                <a:lnTo>
                  <a:pt x="202" y="375"/>
                </a:lnTo>
                <a:lnTo>
                  <a:pt x="217" y="369"/>
                </a:lnTo>
                <a:lnTo>
                  <a:pt x="232" y="359"/>
                </a:lnTo>
                <a:lnTo>
                  <a:pt x="245" y="348"/>
                </a:lnTo>
                <a:lnTo>
                  <a:pt x="256" y="335"/>
                </a:lnTo>
                <a:lnTo>
                  <a:pt x="267" y="320"/>
                </a:lnTo>
                <a:lnTo>
                  <a:pt x="277" y="303"/>
                </a:lnTo>
                <a:lnTo>
                  <a:pt x="286" y="283"/>
                </a:lnTo>
                <a:lnTo>
                  <a:pt x="294" y="261"/>
                </a:lnTo>
                <a:lnTo>
                  <a:pt x="298" y="236"/>
                </a:lnTo>
                <a:lnTo>
                  <a:pt x="300" y="224"/>
                </a:lnTo>
                <a:lnTo>
                  <a:pt x="301" y="211"/>
                </a:lnTo>
                <a:lnTo>
                  <a:pt x="302" y="197"/>
                </a:lnTo>
                <a:lnTo>
                  <a:pt x="302" y="184"/>
                </a:lnTo>
                <a:lnTo>
                  <a:pt x="219" y="18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71" name="Freeform 71"/>
          <p:cNvSpPr>
            <a:spLocks/>
          </p:cNvSpPr>
          <p:nvPr/>
        </p:nvSpPr>
        <p:spPr bwMode="auto">
          <a:xfrm>
            <a:off x="7450138" y="2700338"/>
            <a:ext cx="476250" cy="609600"/>
          </a:xfrm>
          <a:custGeom>
            <a:avLst/>
            <a:gdLst/>
            <a:ahLst/>
            <a:cxnLst>
              <a:cxn ang="0">
                <a:pos x="219" y="193"/>
              </a:cxn>
              <a:cxn ang="0">
                <a:pos x="218" y="221"/>
              </a:cxn>
              <a:cxn ang="0">
                <a:pos x="212" y="253"/>
              </a:cxn>
              <a:cxn ang="0">
                <a:pos x="198" y="284"/>
              </a:cxn>
              <a:cxn ang="0">
                <a:pos x="180" y="305"/>
              </a:cxn>
              <a:cxn ang="0">
                <a:pos x="161" y="314"/>
              </a:cxn>
              <a:cxn ang="0">
                <a:pos x="139" y="314"/>
              </a:cxn>
              <a:cxn ang="0">
                <a:pos x="116" y="299"/>
              </a:cxn>
              <a:cxn ang="0">
                <a:pos x="95" y="269"/>
              </a:cxn>
              <a:cxn ang="0">
                <a:pos x="83" y="220"/>
              </a:cxn>
              <a:cxn ang="0">
                <a:pos x="83" y="158"/>
              </a:cxn>
              <a:cxn ang="0">
                <a:pos x="96" y="112"/>
              </a:cxn>
              <a:cxn ang="0">
                <a:pos x="116" y="84"/>
              </a:cxn>
              <a:cxn ang="0">
                <a:pos x="140" y="70"/>
              </a:cxn>
              <a:cxn ang="0">
                <a:pos x="161" y="70"/>
              </a:cxn>
              <a:cxn ang="0">
                <a:pos x="182" y="81"/>
              </a:cxn>
              <a:cxn ang="0">
                <a:pos x="202" y="107"/>
              </a:cxn>
              <a:cxn ang="0">
                <a:pos x="217" y="151"/>
              </a:cxn>
              <a:cxn ang="0">
                <a:pos x="300" y="182"/>
              </a:cxn>
              <a:cxn ang="0">
                <a:pos x="291" y="114"/>
              </a:cxn>
              <a:cxn ang="0">
                <a:pos x="263" y="56"/>
              </a:cxn>
              <a:cxn ang="0">
                <a:pos x="217" y="14"/>
              </a:cxn>
              <a:cxn ang="0">
                <a:pos x="151" y="0"/>
              </a:cxn>
              <a:cxn ang="0">
                <a:pos x="83" y="15"/>
              </a:cxn>
              <a:cxn ang="0">
                <a:pos x="37" y="57"/>
              </a:cxn>
              <a:cxn ang="0">
                <a:pos x="9" y="118"/>
              </a:cxn>
              <a:cxn ang="0">
                <a:pos x="0" y="189"/>
              </a:cxn>
              <a:cxn ang="0">
                <a:pos x="9" y="261"/>
              </a:cxn>
              <a:cxn ang="0">
                <a:pos x="37" y="323"/>
              </a:cxn>
              <a:cxn ang="0">
                <a:pos x="83" y="367"/>
              </a:cxn>
              <a:cxn ang="0">
                <a:pos x="151" y="384"/>
              </a:cxn>
              <a:cxn ang="0">
                <a:pos x="185" y="381"/>
              </a:cxn>
              <a:cxn ang="0">
                <a:pos x="217" y="368"/>
              </a:cxn>
              <a:cxn ang="0">
                <a:pos x="243" y="348"/>
              </a:cxn>
              <a:cxn ang="0">
                <a:pos x="266" y="320"/>
              </a:cxn>
              <a:cxn ang="0">
                <a:pos x="285" y="282"/>
              </a:cxn>
              <a:cxn ang="0">
                <a:pos x="297" y="236"/>
              </a:cxn>
              <a:cxn ang="0">
                <a:pos x="299" y="209"/>
              </a:cxn>
              <a:cxn ang="0">
                <a:pos x="300" y="182"/>
              </a:cxn>
            </a:cxnLst>
            <a:rect l="0" t="0" r="r" b="b"/>
            <a:pathLst>
              <a:path w="300" h="384">
                <a:moveTo>
                  <a:pt x="219" y="180"/>
                </a:moveTo>
                <a:lnTo>
                  <a:pt x="219" y="193"/>
                </a:lnTo>
                <a:lnTo>
                  <a:pt x="218" y="208"/>
                </a:lnTo>
                <a:lnTo>
                  <a:pt x="218" y="221"/>
                </a:lnTo>
                <a:lnTo>
                  <a:pt x="217" y="232"/>
                </a:lnTo>
                <a:lnTo>
                  <a:pt x="212" y="253"/>
                </a:lnTo>
                <a:lnTo>
                  <a:pt x="206" y="271"/>
                </a:lnTo>
                <a:lnTo>
                  <a:pt x="198" y="284"/>
                </a:lnTo>
                <a:lnTo>
                  <a:pt x="190" y="297"/>
                </a:lnTo>
                <a:lnTo>
                  <a:pt x="180" y="305"/>
                </a:lnTo>
                <a:lnTo>
                  <a:pt x="170" y="310"/>
                </a:lnTo>
                <a:lnTo>
                  <a:pt x="161" y="314"/>
                </a:lnTo>
                <a:lnTo>
                  <a:pt x="151" y="315"/>
                </a:lnTo>
                <a:lnTo>
                  <a:pt x="139" y="314"/>
                </a:lnTo>
                <a:lnTo>
                  <a:pt x="127" y="308"/>
                </a:lnTo>
                <a:lnTo>
                  <a:pt x="116" y="299"/>
                </a:lnTo>
                <a:lnTo>
                  <a:pt x="105" y="286"/>
                </a:lnTo>
                <a:lnTo>
                  <a:pt x="95" y="269"/>
                </a:lnTo>
                <a:lnTo>
                  <a:pt x="88" y="247"/>
                </a:lnTo>
                <a:lnTo>
                  <a:pt x="83" y="220"/>
                </a:lnTo>
                <a:lnTo>
                  <a:pt x="82" y="189"/>
                </a:lnTo>
                <a:lnTo>
                  <a:pt x="83" y="158"/>
                </a:lnTo>
                <a:lnTo>
                  <a:pt x="89" y="132"/>
                </a:lnTo>
                <a:lnTo>
                  <a:pt x="96" y="112"/>
                </a:lnTo>
                <a:lnTo>
                  <a:pt x="106" y="95"/>
                </a:lnTo>
                <a:lnTo>
                  <a:pt x="116" y="84"/>
                </a:lnTo>
                <a:lnTo>
                  <a:pt x="128" y="75"/>
                </a:lnTo>
                <a:lnTo>
                  <a:pt x="140" y="70"/>
                </a:lnTo>
                <a:lnTo>
                  <a:pt x="151" y="69"/>
                </a:lnTo>
                <a:lnTo>
                  <a:pt x="161" y="70"/>
                </a:lnTo>
                <a:lnTo>
                  <a:pt x="172" y="74"/>
                </a:lnTo>
                <a:lnTo>
                  <a:pt x="182" y="81"/>
                </a:lnTo>
                <a:lnTo>
                  <a:pt x="192" y="92"/>
                </a:lnTo>
                <a:lnTo>
                  <a:pt x="202" y="107"/>
                </a:lnTo>
                <a:lnTo>
                  <a:pt x="210" y="126"/>
                </a:lnTo>
                <a:lnTo>
                  <a:pt x="217" y="151"/>
                </a:lnTo>
                <a:lnTo>
                  <a:pt x="219" y="180"/>
                </a:lnTo>
                <a:lnTo>
                  <a:pt x="300" y="182"/>
                </a:lnTo>
                <a:lnTo>
                  <a:pt x="298" y="147"/>
                </a:lnTo>
                <a:lnTo>
                  <a:pt x="291" y="114"/>
                </a:lnTo>
                <a:lnTo>
                  <a:pt x="279" y="82"/>
                </a:lnTo>
                <a:lnTo>
                  <a:pt x="263" y="56"/>
                </a:lnTo>
                <a:lnTo>
                  <a:pt x="242" y="32"/>
                </a:lnTo>
                <a:lnTo>
                  <a:pt x="217" y="14"/>
                </a:lnTo>
                <a:lnTo>
                  <a:pt x="186" y="3"/>
                </a:lnTo>
                <a:lnTo>
                  <a:pt x="151" y="0"/>
                </a:lnTo>
                <a:lnTo>
                  <a:pt x="114" y="3"/>
                </a:lnTo>
                <a:lnTo>
                  <a:pt x="83" y="15"/>
                </a:lnTo>
                <a:lnTo>
                  <a:pt x="57" y="34"/>
                </a:lnTo>
                <a:lnTo>
                  <a:pt x="37" y="57"/>
                </a:lnTo>
                <a:lnTo>
                  <a:pt x="21" y="86"/>
                </a:lnTo>
                <a:lnTo>
                  <a:pt x="9" y="118"/>
                </a:lnTo>
                <a:lnTo>
                  <a:pt x="2" y="153"/>
                </a:lnTo>
                <a:lnTo>
                  <a:pt x="0" y="189"/>
                </a:lnTo>
                <a:lnTo>
                  <a:pt x="2" y="226"/>
                </a:lnTo>
                <a:lnTo>
                  <a:pt x="9" y="261"/>
                </a:lnTo>
                <a:lnTo>
                  <a:pt x="21" y="294"/>
                </a:lnTo>
                <a:lnTo>
                  <a:pt x="37" y="323"/>
                </a:lnTo>
                <a:lnTo>
                  <a:pt x="57" y="349"/>
                </a:lnTo>
                <a:lnTo>
                  <a:pt x="83" y="367"/>
                </a:lnTo>
                <a:lnTo>
                  <a:pt x="114" y="379"/>
                </a:lnTo>
                <a:lnTo>
                  <a:pt x="151" y="384"/>
                </a:lnTo>
                <a:lnTo>
                  <a:pt x="168" y="383"/>
                </a:lnTo>
                <a:lnTo>
                  <a:pt x="185" y="381"/>
                </a:lnTo>
                <a:lnTo>
                  <a:pt x="201" y="374"/>
                </a:lnTo>
                <a:lnTo>
                  <a:pt x="217" y="368"/>
                </a:lnTo>
                <a:lnTo>
                  <a:pt x="231" y="359"/>
                </a:lnTo>
                <a:lnTo>
                  <a:pt x="243" y="348"/>
                </a:lnTo>
                <a:lnTo>
                  <a:pt x="255" y="334"/>
                </a:lnTo>
                <a:lnTo>
                  <a:pt x="266" y="320"/>
                </a:lnTo>
                <a:lnTo>
                  <a:pt x="276" y="301"/>
                </a:lnTo>
                <a:lnTo>
                  <a:pt x="285" y="282"/>
                </a:lnTo>
                <a:lnTo>
                  <a:pt x="292" y="260"/>
                </a:lnTo>
                <a:lnTo>
                  <a:pt x="297" y="236"/>
                </a:lnTo>
                <a:lnTo>
                  <a:pt x="298" y="224"/>
                </a:lnTo>
                <a:lnTo>
                  <a:pt x="299" y="209"/>
                </a:lnTo>
                <a:lnTo>
                  <a:pt x="300" y="196"/>
                </a:lnTo>
                <a:lnTo>
                  <a:pt x="300" y="182"/>
                </a:lnTo>
                <a:lnTo>
                  <a:pt x="219" y="18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72" name="Text Box 72"/>
          <p:cNvSpPr txBox="1">
            <a:spLocks noChangeArrowheads="1"/>
          </p:cNvSpPr>
          <p:nvPr/>
        </p:nvSpPr>
        <p:spPr bwMode="auto">
          <a:xfrm>
            <a:off x="6248400" y="2482850"/>
            <a:ext cx="762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Speed Versus Power Tests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Power test-person has adequate time to answer all questions</a:t>
            </a:r>
          </a:p>
          <a:p>
            <a:r>
              <a:rPr lang="en-US" sz="2800" dirty="0"/>
              <a:t>Speed test-score involves number of correct answers in a short amount of time</a:t>
            </a:r>
          </a:p>
          <a:p>
            <a:r>
              <a:rPr lang="en-US" sz="2800" dirty="0"/>
              <a:t>Must alter split-half method for speed tests</a:t>
            </a:r>
          </a:p>
        </p:txBody>
      </p:sp>
      <p:pic>
        <p:nvPicPr>
          <p:cNvPr id="28677" name="Picture 5" descr="j0089038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0" y="3962400"/>
            <a:ext cx="2438400" cy="2341563"/>
          </a:xfrm>
        </p:spPr>
      </p:pic>
      <p:sp>
        <p:nvSpPr>
          <p:cNvPr id="28679" name="Freeform 7"/>
          <p:cNvSpPr>
            <a:spLocks/>
          </p:cNvSpPr>
          <p:nvPr/>
        </p:nvSpPr>
        <p:spPr bwMode="auto">
          <a:xfrm>
            <a:off x="5022850" y="2336800"/>
            <a:ext cx="1292225" cy="1187450"/>
          </a:xfrm>
          <a:custGeom>
            <a:avLst/>
            <a:gdLst/>
            <a:ahLst/>
            <a:cxnLst>
              <a:cxn ang="0">
                <a:pos x="428" y="1407"/>
              </a:cxn>
              <a:cxn ang="0">
                <a:pos x="475" y="1428"/>
              </a:cxn>
              <a:cxn ang="0">
                <a:pos x="524" y="1446"/>
              </a:cxn>
              <a:cxn ang="0">
                <a:pos x="574" y="1463"/>
              </a:cxn>
              <a:cxn ang="0">
                <a:pos x="625" y="1476"/>
              </a:cxn>
              <a:cxn ang="0">
                <a:pos x="678" y="1485"/>
              </a:cxn>
              <a:cxn ang="0">
                <a:pos x="731" y="1492"/>
              </a:cxn>
              <a:cxn ang="0">
                <a:pos x="785" y="1496"/>
              </a:cxn>
              <a:cxn ang="0">
                <a:pos x="857" y="1495"/>
              </a:cxn>
              <a:cxn ang="0">
                <a:pos x="943" y="1487"/>
              </a:cxn>
              <a:cxn ang="0">
                <a:pos x="1025" y="1471"/>
              </a:cxn>
              <a:cxn ang="0">
                <a:pos x="1105" y="1446"/>
              </a:cxn>
              <a:cxn ang="0">
                <a:pos x="1180" y="1417"/>
              </a:cxn>
              <a:cxn ang="0">
                <a:pos x="1250" y="1379"/>
              </a:cxn>
              <a:cxn ang="0">
                <a:pos x="1316" y="1336"/>
              </a:cxn>
              <a:cxn ang="0">
                <a:pos x="1378" y="1287"/>
              </a:cxn>
              <a:cxn ang="0">
                <a:pos x="1432" y="1235"/>
              </a:cxn>
              <a:cxn ang="0">
                <a:pos x="1478" y="1180"/>
              </a:cxn>
              <a:cxn ang="0">
                <a:pos x="1518" y="1122"/>
              </a:cxn>
              <a:cxn ang="0">
                <a:pos x="1553" y="1060"/>
              </a:cxn>
              <a:cxn ang="0">
                <a:pos x="1582" y="995"/>
              </a:cxn>
              <a:cxn ang="0">
                <a:pos x="1605" y="927"/>
              </a:cxn>
              <a:cxn ang="0">
                <a:pos x="1619" y="857"/>
              </a:cxn>
              <a:cxn ang="0">
                <a:pos x="1626" y="785"/>
              </a:cxn>
              <a:cxn ang="0">
                <a:pos x="1626" y="709"/>
              </a:cxn>
              <a:cxn ang="0">
                <a:pos x="1618" y="635"/>
              </a:cxn>
              <a:cxn ang="0">
                <a:pos x="1602" y="561"/>
              </a:cxn>
              <a:cxn ang="0">
                <a:pos x="1578" y="491"/>
              </a:cxn>
              <a:cxn ang="0">
                <a:pos x="1547" y="423"/>
              </a:cxn>
              <a:cxn ang="0">
                <a:pos x="1509" y="360"/>
              </a:cxn>
              <a:cxn ang="0">
                <a:pos x="1466" y="301"/>
              </a:cxn>
              <a:cxn ang="0">
                <a:pos x="1416" y="244"/>
              </a:cxn>
              <a:cxn ang="0">
                <a:pos x="1361" y="194"/>
              </a:cxn>
              <a:cxn ang="0">
                <a:pos x="1300" y="148"/>
              </a:cxn>
              <a:cxn ang="0">
                <a:pos x="1235" y="108"/>
              </a:cxn>
              <a:cxn ang="0">
                <a:pos x="1167" y="74"/>
              </a:cxn>
              <a:cxn ang="0">
                <a:pos x="1094" y="46"/>
              </a:cxn>
              <a:cxn ang="0">
                <a:pos x="1017" y="23"/>
              </a:cxn>
              <a:cxn ang="0">
                <a:pos x="938" y="8"/>
              </a:cxn>
              <a:cxn ang="0">
                <a:pos x="855" y="1"/>
              </a:cxn>
              <a:cxn ang="0">
                <a:pos x="754" y="1"/>
              </a:cxn>
              <a:cxn ang="0">
                <a:pos x="640" y="18"/>
              </a:cxn>
              <a:cxn ang="0">
                <a:pos x="531" y="46"/>
              </a:cxn>
              <a:cxn ang="0">
                <a:pos x="430" y="89"/>
              </a:cxn>
              <a:cxn ang="0">
                <a:pos x="335" y="143"/>
              </a:cxn>
              <a:cxn ang="0">
                <a:pos x="250" y="208"/>
              </a:cxn>
              <a:cxn ang="0">
                <a:pos x="176" y="283"/>
              </a:cxn>
              <a:cxn ang="0">
                <a:pos x="114" y="367"/>
              </a:cxn>
              <a:cxn ang="0">
                <a:pos x="67" y="450"/>
              </a:cxn>
              <a:cxn ang="0">
                <a:pos x="35" y="530"/>
              </a:cxn>
              <a:cxn ang="0">
                <a:pos x="12" y="615"/>
              </a:cxn>
              <a:cxn ang="0">
                <a:pos x="1" y="702"/>
              </a:cxn>
              <a:cxn ang="0">
                <a:pos x="1" y="799"/>
              </a:cxn>
              <a:cxn ang="0">
                <a:pos x="16" y="899"/>
              </a:cxn>
              <a:cxn ang="0">
                <a:pos x="46" y="995"/>
              </a:cxn>
              <a:cxn ang="0">
                <a:pos x="86" y="1084"/>
              </a:cxn>
              <a:cxn ang="0">
                <a:pos x="140" y="1167"/>
              </a:cxn>
              <a:cxn ang="0">
                <a:pos x="203" y="1243"/>
              </a:cxn>
              <a:cxn ang="0">
                <a:pos x="277" y="1312"/>
              </a:cxn>
              <a:cxn ang="0">
                <a:pos x="361" y="1370"/>
              </a:cxn>
            </a:cxnLst>
            <a:rect l="0" t="0" r="r" b="b"/>
            <a:pathLst>
              <a:path w="1627" h="1496">
                <a:moveTo>
                  <a:pt x="405" y="1395"/>
                </a:moveTo>
                <a:lnTo>
                  <a:pt x="428" y="1407"/>
                </a:lnTo>
                <a:lnTo>
                  <a:pt x="451" y="1418"/>
                </a:lnTo>
                <a:lnTo>
                  <a:pt x="475" y="1428"/>
                </a:lnTo>
                <a:lnTo>
                  <a:pt x="498" y="1438"/>
                </a:lnTo>
                <a:lnTo>
                  <a:pt x="524" y="1446"/>
                </a:lnTo>
                <a:lnTo>
                  <a:pt x="548" y="1454"/>
                </a:lnTo>
                <a:lnTo>
                  <a:pt x="574" y="1463"/>
                </a:lnTo>
                <a:lnTo>
                  <a:pt x="599" y="1469"/>
                </a:lnTo>
                <a:lnTo>
                  <a:pt x="625" y="1476"/>
                </a:lnTo>
                <a:lnTo>
                  <a:pt x="651" y="1481"/>
                </a:lnTo>
                <a:lnTo>
                  <a:pt x="678" y="1485"/>
                </a:lnTo>
                <a:lnTo>
                  <a:pt x="705" y="1490"/>
                </a:lnTo>
                <a:lnTo>
                  <a:pt x="731" y="1492"/>
                </a:lnTo>
                <a:lnTo>
                  <a:pt x="758" y="1495"/>
                </a:lnTo>
                <a:lnTo>
                  <a:pt x="785" y="1496"/>
                </a:lnTo>
                <a:lnTo>
                  <a:pt x="814" y="1496"/>
                </a:lnTo>
                <a:lnTo>
                  <a:pt x="857" y="1495"/>
                </a:lnTo>
                <a:lnTo>
                  <a:pt x="900" y="1492"/>
                </a:lnTo>
                <a:lnTo>
                  <a:pt x="943" y="1487"/>
                </a:lnTo>
                <a:lnTo>
                  <a:pt x="985" y="1480"/>
                </a:lnTo>
                <a:lnTo>
                  <a:pt x="1025" y="1471"/>
                </a:lnTo>
                <a:lnTo>
                  <a:pt x="1066" y="1460"/>
                </a:lnTo>
                <a:lnTo>
                  <a:pt x="1105" y="1446"/>
                </a:lnTo>
                <a:lnTo>
                  <a:pt x="1142" y="1433"/>
                </a:lnTo>
                <a:lnTo>
                  <a:pt x="1180" y="1417"/>
                </a:lnTo>
                <a:lnTo>
                  <a:pt x="1215" y="1398"/>
                </a:lnTo>
                <a:lnTo>
                  <a:pt x="1250" y="1379"/>
                </a:lnTo>
                <a:lnTo>
                  <a:pt x="1284" y="1357"/>
                </a:lnTo>
                <a:lnTo>
                  <a:pt x="1316" y="1336"/>
                </a:lnTo>
                <a:lnTo>
                  <a:pt x="1349" y="1312"/>
                </a:lnTo>
                <a:lnTo>
                  <a:pt x="1378" y="1287"/>
                </a:lnTo>
                <a:lnTo>
                  <a:pt x="1406" y="1260"/>
                </a:lnTo>
                <a:lnTo>
                  <a:pt x="1432" y="1235"/>
                </a:lnTo>
                <a:lnTo>
                  <a:pt x="1455" y="1208"/>
                </a:lnTo>
                <a:lnTo>
                  <a:pt x="1478" y="1180"/>
                </a:lnTo>
                <a:lnTo>
                  <a:pt x="1499" y="1151"/>
                </a:lnTo>
                <a:lnTo>
                  <a:pt x="1518" y="1122"/>
                </a:lnTo>
                <a:lnTo>
                  <a:pt x="1537" y="1092"/>
                </a:lnTo>
                <a:lnTo>
                  <a:pt x="1553" y="1060"/>
                </a:lnTo>
                <a:lnTo>
                  <a:pt x="1568" y="1029"/>
                </a:lnTo>
                <a:lnTo>
                  <a:pt x="1582" y="995"/>
                </a:lnTo>
                <a:lnTo>
                  <a:pt x="1594" y="961"/>
                </a:lnTo>
                <a:lnTo>
                  <a:pt x="1605" y="927"/>
                </a:lnTo>
                <a:lnTo>
                  <a:pt x="1613" y="892"/>
                </a:lnTo>
                <a:lnTo>
                  <a:pt x="1619" y="857"/>
                </a:lnTo>
                <a:lnTo>
                  <a:pt x="1623" y="821"/>
                </a:lnTo>
                <a:lnTo>
                  <a:pt x="1626" y="785"/>
                </a:lnTo>
                <a:lnTo>
                  <a:pt x="1627" y="748"/>
                </a:lnTo>
                <a:lnTo>
                  <a:pt x="1626" y="709"/>
                </a:lnTo>
                <a:lnTo>
                  <a:pt x="1623" y="671"/>
                </a:lnTo>
                <a:lnTo>
                  <a:pt x="1618" y="635"/>
                </a:lnTo>
                <a:lnTo>
                  <a:pt x="1611" y="597"/>
                </a:lnTo>
                <a:lnTo>
                  <a:pt x="1602" y="561"/>
                </a:lnTo>
                <a:lnTo>
                  <a:pt x="1591" y="526"/>
                </a:lnTo>
                <a:lnTo>
                  <a:pt x="1578" y="491"/>
                </a:lnTo>
                <a:lnTo>
                  <a:pt x="1563" y="457"/>
                </a:lnTo>
                <a:lnTo>
                  <a:pt x="1547" y="423"/>
                </a:lnTo>
                <a:lnTo>
                  <a:pt x="1529" y="391"/>
                </a:lnTo>
                <a:lnTo>
                  <a:pt x="1509" y="360"/>
                </a:lnTo>
                <a:lnTo>
                  <a:pt x="1489" y="329"/>
                </a:lnTo>
                <a:lnTo>
                  <a:pt x="1466" y="301"/>
                </a:lnTo>
                <a:lnTo>
                  <a:pt x="1441" y="272"/>
                </a:lnTo>
                <a:lnTo>
                  <a:pt x="1416" y="244"/>
                </a:lnTo>
                <a:lnTo>
                  <a:pt x="1389" y="218"/>
                </a:lnTo>
                <a:lnTo>
                  <a:pt x="1361" y="194"/>
                </a:lnTo>
                <a:lnTo>
                  <a:pt x="1331" y="170"/>
                </a:lnTo>
                <a:lnTo>
                  <a:pt x="1300" y="148"/>
                </a:lnTo>
                <a:lnTo>
                  <a:pt x="1269" y="127"/>
                </a:lnTo>
                <a:lnTo>
                  <a:pt x="1235" y="108"/>
                </a:lnTo>
                <a:lnTo>
                  <a:pt x="1202" y="90"/>
                </a:lnTo>
                <a:lnTo>
                  <a:pt x="1167" y="74"/>
                </a:lnTo>
                <a:lnTo>
                  <a:pt x="1130" y="58"/>
                </a:lnTo>
                <a:lnTo>
                  <a:pt x="1094" y="46"/>
                </a:lnTo>
                <a:lnTo>
                  <a:pt x="1056" y="34"/>
                </a:lnTo>
                <a:lnTo>
                  <a:pt x="1017" y="23"/>
                </a:lnTo>
                <a:lnTo>
                  <a:pt x="978" y="15"/>
                </a:lnTo>
                <a:lnTo>
                  <a:pt x="938" y="8"/>
                </a:lnTo>
                <a:lnTo>
                  <a:pt x="897" y="4"/>
                </a:lnTo>
                <a:lnTo>
                  <a:pt x="855" y="1"/>
                </a:lnTo>
                <a:lnTo>
                  <a:pt x="814" y="0"/>
                </a:lnTo>
                <a:lnTo>
                  <a:pt x="754" y="1"/>
                </a:lnTo>
                <a:lnTo>
                  <a:pt x="696" y="8"/>
                </a:lnTo>
                <a:lnTo>
                  <a:pt x="640" y="18"/>
                </a:lnTo>
                <a:lnTo>
                  <a:pt x="585" y="30"/>
                </a:lnTo>
                <a:lnTo>
                  <a:pt x="531" y="46"/>
                </a:lnTo>
                <a:lnTo>
                  <a:pt x="480" y="66"/>
                </a:lnTo>
                <a:lnTo>
                  <a:pt x="430" y="89"/>
                </a:lnTo>
                <a:lnTo>
                  <a:pt x="381" y="115"/>
                </a:lnTo>
                <a:lnTo>
                  <a:pt x="335" y="143"/>
                </a:lnTo>
                <a:lnTo>
                  <a:pt x="292" y="174"/>
                </a:lnTo>
                <a:lnTo>
                  <a:pt x="250" y="208"/>
                </a:lnTo>
                <a:lnTo>
                  <a:pt x="213" y="244"/>
                </a:lnTo>
                <a:lnTo>
                  <a:pt x="176" y="283"/>
                </a:lnTo>
                <a:lnTo>
                  <a:pt x="144" y="324"/>
                </a:lnTo>
                <a:lnTo>
                  <a:pt x="114" y="367"/>
                </a:lnTo>
                <a:lnTo>
                  <a:pt x="87" y="411"/>
                </a:lnTo>
                <a:lnTo>
                  <a:pt x="67" y="450"/>
                </a:lnTo>
                <a:lnTo>
                  <a:pt x="50" y="489"/>
                </a:lnTo>
                <a:lnTo>
                  <a:pt x="35" y="530"/>
                </a:lnTo>
                <a:lnTo>
                  <a:pt x="23" y="572"/>
                </a:lnTo>
                <a:lnTo>
                  <a:pt x="12" y="615"/>
                </a:lnTo>
                <a:lnTo>
                  <a:pt x="5" y="659"/>
                </a:lnTo>
                <a:lnTo>
                  <a:pt x="1" y="702"/>
                </a:lnTo>
                <a:lnTo>
                  <a:pt x="0" y="748"/>
                </a:lnTo>
                <a:lnTo>
                  <a:pt x="1" y="799"/>
                </a:lnTo>
                <a:lnTo>
                  <a:pt x="8" y="851"/>
                </a:lnTo>
                <a:lnTo>
                  <a:pt x="16" y="899"/>
                </a:lnTo>
                <a:lnTo>
                  <a:pt x="30" y="948"/>
                </a:lnTo>
                <a:lnTo>
                  <a:pt x="46" y="995"/>
                </a:lnTo>
                <a:lnTo>
                  <a:pt x="65" y="1041"/>
                </a:lnTo>
                <a:lnTo>
                  <a:pt x="86" y="1084"/>
                </a:lnTo>
                <a:lnTo>
                  <a:pt x="112" y="1127"/>
                </a:lnTo>
                <a:lnTo>
                  <a:pt x="140" y="1167"/>
                </a:lnTo>
                <a:lnTo>
                  <a:pt x="171" y="1206"/>
                </a:lnTo>
                <a:lnTo>
                  <a:pt x="203" y="1243"/>
                </a:lnTo>
                <a:lnTo>
                  <a:pt x="240" y="1278"/>
                </a:lnTo>
                <a:lnTo>
                  <a:pt x="277" y="1312"/>
                </a:lnTo>
                <a:lnTo>
                  <a:pt x="318" y="1341"/>
                </a:lnTo>
                <a:lnTo>
                  <a:pt x="361" y="1370"/>
                </a:lnTo>
                <a:lnTo>
                  <a:pt x="405" y="1395"/>
                </a:lnTo>
                <a:close/>
              </a:path>
            </a:pathLst>
          </a:custGeom>
          <a:solidFill>
            <a:srgbClr val="72FFB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Freeform 8"/>
          <p:cNvSpPr>
            <a:spLocks/>
          </p:cNvSpPr>
          <p:nvPr/>
        </p:nvSpPr>
        <p:spPr bwMode="auto">
          <a:xfrm>
            <a:off x="4649788" y="2214563"/>
            <a:ext cx="1985962" cy="2095500"/>
          </a:xfrm>
          <a:custGeom>
            <a:avLst/>
            <a:gdLst/>
            <a:ahLst/>
            <a:cxnLst>
              <a:cxn ang="0">
                <a:pos x="1089" y="15"/>
              </a:cxn>
              <a:cxn ang="0">
                <a:pos x="1237" y="45"/>
              </a:cxn>
              <a:cxn ang="0">
                <a:pos x="1373" y="119"/>
              </a:cxn>
              <a:cxn ang="0">
                <a:pos x="1459" y="158"/>
              </a:cxn>
              <a:cxn ang="0">
                <a:pos x="1424" y="258"/>
              </a:cxn>
              <a:cxn ang="0">
                <a:pos x="1430" y="205"/>
              </a:cxn>
              <a:cxn ang="0">
                <a:pos x="1385" y="256"/>
              </a:cxn>
              <a:cxn ang="0">
                <a:pos x="1412" y="451"/>
              </a:cxn>
              <a:cxn ang="0">
                <a:pos x="1446" y="560"/>
              </a:cxn>
              <a:cxn ang="0">
                <a:pos x="1488" y="692"/>
              </a:cxn>
              <a:cxn ang="0">
                <a:pos x="1528" y="661"/>
              </a:cxn>
              <a:cxn ang="0">
                <a:pos x="1496" y="769"/>
              </a:cxn>
              <a:cxn ang="0">
                <a:pos x="1455" y="793"/>
              </a:cxn>
              <a:cxn ang="0">
                <a:pos x="1524" y="860"/>
              </a:cxn>
              <a:cxn ang="0">
                <a:pos x="1652" y="924"/>
              </a:cxn>
              <a:cxn ang="0">
                <a:pos x="1786" y="992"/>
              </a:cxn>
              <a:cxn ang="0">
                <a:pos x="1951" y="1021"/>
              </a:cxn>
              <a:cxn ang="0">
                <a:pos x="2077" y="1123"/>
              </a:cxn>
              <a:cxn ang="0">
                <a:pos x="2117" y="1394"/>
              </a:cxn>
              <a:cxn ang="0">
                <a:pos x="2339" y="1689"/>
              </a:cxn>
              <a:cxn ang="0">
                <a:pos x="2302" y="1807"/>
              </a:cxn>
              <a:cxn ang="0">
                <a:pos x="2502" y="2359"/>
              </a:cxn>
              <a:cxn ang="0">
                <a:pos x="2442" y="2439"/>
              </a:cxn>
              <a:cxn ang="0">
                <a:pos x="2149" y="2549"/>
              </a:cxn>
              <a:cxn ang="0">
                <a:pos x="1779" y="2619"/>
              </a:cxn>
              <a:cxn ang="0">
                <a:pos x="1628" y="2629"/>
              </a:cxn>
              <a:cxn ang="0">
                <a:pos x="1450" y="2636"/>
              </a:cxn>
              <a:cxn ang="0">
                <a:pos x="1284" y="2640"/>
              </a:cxn>
              <a:cxn ang="0">
                <a:pos x="1202" y="2641"/>
              </a:cxn>
              <a:cxn ang="0">
                <a:pos x="997" y="2633"/>
              </a:cxn>
              <a:cxn ang="0">
                <a:pos x="807" y="2617"/>
              </a:cxn>
              <a:cxn ang="0">
                <a:pos x="656" y="2595"/>
              </a:cxn>
              <a:cxn ang="0">
                <a:pos x="541" y="2574"/>
              </a:cxn>
              <a:cxn ang="0">
                <a:pos x="433" y="2552"/>
              </a:cxn>
              <a:cxn ang="0">
                <a:pos x="220" y="2475"/>
              </a:cxn>
              <a:cxn ang="0">
                <a:pos x="21" y="2371"/>
              </a:cxn>
              <a:cxn ang="0">
                <a:pos x="19" y="2233"/>
              </a:cxn>
              <a:cxn ang="0">
                <a:pos x="138" y="2057"/>
              </a:cxn>
              <a:cxn ang="0">
                <a:pos x="213" y="1920"/>
              </a:cxn>
              <a:cxn ang="0">
                <a:pos x="277" y="1700"/>
              </a:cxn>
              <a:cxn ang="0">
                <a:pos x="483" y="1329"/>
              </a:cxn>
              <a:cxn ang="0">
                <a:pos x="534" y="1121"/>
              </a:cxn>
              <a:cxn ang="0">
                <a:pos x="667" y="953"/>
              </a:cxn>
              <a:cxn ang="0">
                <a:pos x="793" y="840"/>
              </a:cxn>
              <a:cxn ang="0">
                <a:pos x="763" y="740"/>
              </a:cxn>
              <a:cxn ang="0">
                <a:pos x="733" y="705"/>
              </a:cxn>
              <a:cxn ang="0">
                <a:pos x="646" y="705"/>
              </a:cxn>
              <a:cxn ang="0">
                <a:pos x="600" y="645"/>
              </a:cxn>
              <a:cxn ang="0">
                <a:pos x="630" y="655"/>
              </a:cxn>
              <a:cxn ang="0">
                <a:pos x="624" y="433"/>
              </a:cxn>
              <a:cxn ang="0">
                <a:pos x="718" y="219"/>
              </a:cxn>
              <a:cxn ang="0">
                <a:pos x="806" y="114"/>
              </a:cxn>
              <a:cxn ang="0">
                <a:pos x="845" y="66"/>
              </a:cxn>
              <a:cxn ang="0">
                <a:pos x="894" y="62"/>
              </a:cxn>
              <a:cxn ang="0">
                <a:pos x="945" y="41"/>
              </a:cxn>
              <a:cxn ang="0">
                <a:pos x="1001" y="4"/>
              </a:cxn>
            </a:cxnLst>
            <a:rect l="0" t="0" r="r" b="b"/>
            <a:pathLst>
              <a:path w="2504" h="2641">
                <a:moveTo>
                  <a:pt x="1011" y="2"/>
                </a:moveTo>
                <a:lnTo>
                  <a:pt x="1024" y="0"/>
                </a:lnTo>
                <a:lnTo>
                  <a:pt x="1038" y="0"/>
                </a:lnTo>
                <a:lnTo>
                  <a:pt x="1051" y="2"/>
                </a:lnTo>
                <a:lnTo>
                  <a:pt x="1063" y="4"/>
                </a:lnTo>
                <a:lnTo>
                  <a:pt x="1077" y="8"/>
                </a:lnTo>
                <a:lnTo>
                  <a:pt x="1089" y="15"/>
                </a:lnTo>
                <a:lnTo>
                  <a:pt x="1100" y="23"/>
                </a:lnTo>
                <a:lnTo>
                  <a:pt x="1111" y="34"/>
                </a:lnTo>
                <a:lnTo>
                  <a:pt x="1137" y="27"/>
                </a:lnTo>
                <a:lnTo>
                  <a:pt x="1163" y="26"/>
                </a:lnTo>
                <a:lnTo>
                  <a:pt x="1189" y="29"/>
                </a:lnTo>
                <a:lnTo>
                  <a:pt x="1213" y="34"/>
                </a:lnTo>
                <a:lnTo>
                  <a:pt x="1237" y="45"/>
                </a:lnTo>
                <a:lnTo>
                  <a:pt x="1260" y="56"/>
                </a:lnTo>
                <a:lnTo>
                  <a:pt x="1283" y="69"/>
                </a:lnTo>
                <a:lnTo>
                  <a:pt x="1303" y="84"/>
                </a:lnTo>
                <a:lnTo>
                  <a:pt x="1337" y="138"/>
                </a:lnTo>
                <a:lnTo>
                  <a:pt x="1348" y="128"/>
                </a:lnTo>
                <a:lnTo>
                  <a:pt x="1361" y="123"/>
                </a:lnTo>
                <a:lnTo>
                  <a:pt x="1373" y="119"/>
                </a:lnTo>
                <a:lnTo>
                  <a:pt x="1388" y="118"/>
                </a:lnTo>
                <a:lnTo>
                  <a:pt x="1402" y="119"/>
                </a:lnTo>
                <a:lnTo>
                  <a:pt x="1415" y="123"/>
                </a:lnTo>
                <a:lnTo>
                  <a:pt x="1428" y="128"/>
                </a:lnTo>
                <a:lnTo>
                  <a:pt x="1442" y="135"/>
                </a:lnTo>
                <a:lnTo>
                  <a:pt x="1454" y="146"/>
                </a:lnTo>
                <a:lnTo>
                  <a:pt x="1459" y="158"/>
                </a:lnTo>
                <a:lnTo>
                  <a:pt x="1464" y="173"/>
                </a:lnTo>
                <a:lnTo>
                  <a:pt x="1466" y="186"/>
                </a:lnTo>
                <a:lnTo>
                  <a:pt x="1461" y="207"/>
                </a:lnTo>
                <a:lnTo>
                  <a:pt x="1455" y="228"/>
                </a:lnTo>
                <a:lnTo>
                  <a:pt x="1446" y="246"/>
                </a:lnTo>
                <a:lnTo>
                  <a:pt x="1428" y="258"/>
                </a:lnTo>
                <a:lnTo>
                  <a:pt x="1424" y="258"/>
                </a:lnTo>
                <a:lnTo>
                  <a:pt x="1422" y="258"/>
                </a:lnTo>
                <a:lnTo>
                  <a:pt x="1418" y="256"/>
                </a:lnTo>
                <a:lnTo>
                  <a:pt x="1415" y="254"/>
                </a:lnTo>
                <a:lnTo>
                  <a:pt x="1428" y="242"/>
                </a:lnTo>
                <a:lnTo>
                  <a:pt x="1435" y="231"/>
                </a:lnTo>
                <a:lnTo>
                  <a:pt x="1435" y="219"/>
                </a:lnTo>
                <a:lnTo>
                  <a:pt x="1430" y="205"/>
                </a:lnTo>
                <a:lnTo>
                  <a:pt x="1422" y="197"/>
                </a:lnTo>
                <a:lnTo>
                  <a:pt x="1414" y="190"/>
                </a:lnTo>
                <a:lnTo>
                  <a:pt x="1403" y="188"/>
                </a:lnTo>
                <a:lnTo>
                  <a:pt x="1392" y="190"/>
                </a:lnTo>
                <a:lnTo>
                  <a:pt x="1384" y="213"/>
                </a:lnTo>
                <a:lnTo>
                  <a:pt x="1381" y="235"/>
                </a:lnTo>
                <a:lnTo>
                  <a:pt x="1385" y="256"/>
                </a:lnTo>
                <a:lnTo>
                  <a:pt x="1392" y="278"/>
                </a:lnTo>
                <a:lnTo>
                  <a:pt x="1400" y="300"/>
                </a:lnTo>
                <a:lnTo>
                  <a:pt x="1408" y="321"/>
                </a:lnTo>
                <a:lnTo>
                  <a:pt x="1414" y="344"/>
                </a:lnTo>
                <a:lnTo>
                  <a:pt x="1416" y="367"/>
                </a:lnTo>
                <a:lnTo>
                  <a:pt x="1418" y="409"/>
                </a:lnTo>
                <a:lnTo>
                  <a:pt x="1412" y="451"/>
                </a:lnTo>
                <a:lnTo>
                  <a:pt x="1403" y="491"/>
                </a:lnTo>
                <a:lnTo>
                  <a:pt x="1396" y="531"/>
                </a:lnTo>
                <a:lnTo>
                  <a:pt x="1407" y="534"/>
                </a:lnTo>
                <a:lnTo>
                  <a:pt x="1418" y="540"/>
                </a:lnTo>
                <a:lnTo>
                  <a:pt x="1427" y="545"/>
                </a:lnTo>
                <a:lnTo>
                  <a:pt x="1438" y="552"/>
                </a:lnTo>
                <a:lnTo>
                  <a:pt x="1446" y="560"/>
                </a:lnTo>
                <a:lnTo>
                  <a:pt x="1454" y="568"/>
                </a:lnTo>
                <a:lnTo>
                  <a:pt x="1461" y="577"/>
                </a:lnTo>
                <a:lnTo>
                  <a:pt x="1466" y="587"/>
                </a:lnTo>
                <a:lnTo>
                  <a:pt x="1474" y="611"/>
                </a:lnTo>
                <a:lnTo>
                  <a:pt x="1476" y="639"/>
                </a:lnTo>
                <a:lnTo>
                  <a:pt x="1477" y="668"/>
                </a:lnTo>
                <a:lnTo>
                  <a:pt x="1488" y="692"/>
                </a:lnTo>
                <a:lnTo>
                  <a:pt x="1500" y="682"/>
                </a:lnTo>
                <a:lnTo>
                  <a:pt x="1504" y="670"/>
                </a:lnTo>
                <a:lnTo>
                  <a:pt x="1505" y="657"/>
                </a:lnTo>
                <a:lnTo>
                  <a:pt x="1508" y="646"/>
                </a:lnTo>
                <a:lnTo>
                  <a:pt x="1519" y="645"/>
                </a:lnTo>
                <a:lnTo>
                  <a:pt x="1524" y="651"/>
                </a:lnTo>
                <a:lnTo>
                  <a:pt x="1528" y="661"/>
                </a:lnTo>
                <a:lnTo>
                  <a:pt x="1531" y="670"/>
                </a:lnTo>
                <a:lnTo>
                  <a:pt x="1532" y="695"/>
                </a:lnTo>
                <a:lnTo>
                  <a:pt x="1531" y="720"/>
                </a:lnTo>
                <a:lnTo>
                  <a:pt x="1523" y="743"/>
                </a:lnTo>
                <a:lnTo>
                  <a:pt x="1507" y="761"/>
                </a:lnTo>
                <a:lnTo>
                  <a:pt x="1501" y="765"/>
                </a:lnTo>
                <a:lnTo>
                  <a:pt x="1496" y="769"/>
                </a:lnTo>
                <a:lnTo>
                  <a:pt x="1490" y="771"/>
                </a:lnTo>
                <a:lnTo>
                  <a:pt x="1485" y="774"/>
                </a:lnTo>
                <a:lnTo>
                  <a:pt x="1478" y="777"/>
                </a:lnTo>
                <a:lnTo>
                  <a:pt x="1472" y="778"/>
                </a:lnTo>
                <a:lnTo>
                  <a:pt x="1465" y="778"/>
                </a:lnTo>
                <a:lnTo>
                  <a:pt x="1458" y="777"/>
                </a:lnTo>
                <a:lnTo>
                  <a:pt x="1455" y="793"/>
                </a:lnTo>
                <a:lnTo>
                  <a:pt x="1451" y="808"/>
                </a:lnTo>
                <a:lnTo>
                  <a:pt x="1446" y="824"/>
                </a:lnTo>
                <a:lnTo>
                  <a:pt x="1442" y="840"/>
                </a:lnTo>
                <a:lnTo>
                  <a:pt x="1464" y="844"/>
                </a:lnTo>
                <a:lnTo>
                  <a:pt x="1484" y="848"/>
                </a:lnTo>
                <a:lnTo>
                  <a:pt x="1504" y="854"/>
                </a:lnTo>
                <a:lnTo>
                  <a:pt x="1524" y="860"/>
                </a:lnTo>
                <a:lnTo>
                  <a:pt x="1543" y="867"/>
                </a:lnTo>
                <a:lnTo>
                  <a:pt x="1562" y="875"/>
                </a:lnTo>
                <a:lnTo>
                  <a:pt x="1581" y="883"/>
                </a:lnTo>
                <a:lnTo>
                  <a:pt x="1600" y="893"/>
                </a:lnTo>
                <a:lnTo>
                  <a:pt x="1617" y="902"/>
                </a:lnTo>
                <a:lnTo>
                  <a:pt x="1635" y="913"/>
                </a:lnTo>
                <a:lnTo>
                  <a:pt x="1652" y="924"/>
                </a:lnTo>
                <a:lnTo>
                  <a:pt x="1670" y="936"/>
                </a:lnTo>
                <a:lnTo>
                  <a:pt x="1687" y="948"/>
                </a:lnTo>
                <a:lnTo>
                  <a:pt x="1703" y="960"/>
                </a:lnTo>
                <a:lnTo>
                  <a:pt x="1721" y="974"/>
                </a:lnTo>
                <a:lnTo>
                  <a:pt x="1737" y="987"/>
                </a:lnTo>
                <a:lnTo>
                  <a:pt x="1761" y="990"/>
                </a:lnTo>
                <a:lnTo>
                  <a:pt x="1786" y="992"/>
                </a:lnTo>
                <a:lnTo>
                  <a:pt x="1810" y="994"/>
                </a:lnTo>
                <a:lnTo>
                  <a:pt x="1834" y="997"/>
                </a:lnTo>
                <a:lnTo>
                  <a:pt x="1858" y="1001"/>
                </a:lnTo>
                <a:lnTo>
                  <a:pt x="1883" y="1003"/>
                </a:lnTo>
                <a:lnTo>
                  <a:pt x="1905" y="1009"/>
                </a:lnTo>
                <a:lnTo>
                  <a:pt x="1930" y="1014"/>
                </a:lnTo>
                <a:lnTo>
                  <a:pt x="1951" y="1021"/>
                </a:lnTo>
                <a:lnTo>
                  <a:pt x="1973" y="1029"/>
                </a:lnTo>
                <a:lnTo>
                  <a:pt x="1994" y="1040"/>
                </a:lnTo>
                <a:lnTo>
                  <a:pt x="2013" y="1052"/>
                </a:lnTo>
                <a:lnTo>
                  <a:pt x="2032" y="1065"/>
                </a:lnTo>
                <a:lnTo>
                  <a:pt x="2048" y="1081"/>
                </a:lnTo>
                <a:lnTo>
                  <a:pt x="2063" y="1102"/>
                </a:lnTo>
                <a:lnTo>
                  <a:pt x="2077" y="1123"/>
                </a:lnTo>
                <a:lnTo>
                  <a:pt x="2090" y="1160"/>
                </a:lnTo>
                <a:lnTo>
                  <a:pt x="2101" y="1196"/>
                </a:lnTo>
                <a:lnTo>
                  <a:pt x="2109" y="1234"/>
                </a:lnTo>
                <a:lnTo>
                  <a:pt x="2114" y="1273"/>
                </a:lnTo>
                <a:lnTo>
                  <a:pt x="2117" y="1313"/>
                </a:lnTo>
                <a:lnTo>
                  <a:pt x="2118" y="1354"/>
                </a:lnTo>
                <a:lnTo>
                  <a:pt x="2117" y="1394"/>
                </a:lnTo>
                <a:lnTo>
                  <a:pt x="2116" y="1436"/>
                </a:lnTo>
                <a:lnTo>
                  <a:pt x="2260" y="1563"/>
                </a:lnTo>
                <a:lnTo>
                  <a:pt x="2276" y="1587"/>
                </a:lnTo>
                <a:lnTo>
                  <a:pt x="2295" y="1611"/>
                </a:lnTo>
                <a:lnTo>
                  <a:pt x="2312" y="1637"/>
                </a:lnTo>
                <a:lnTo>
                  <a:pt x="2327" y="1662"/>
                </a:lnTo>
                <a:lnTo>
                  <a:pt x="2339" y="1689"/>
                </a:lnTo>
                <a:lnTo>
                  <a:pt x="2346" y="1718"/>
                </a:lnTo>
                <a:lnTo>
                  <a:pt x="2347" y="1746"/>
                </a:lnTo>
                <a:lnTo>
                  <a:pt x="2339" y="1776"/>
                </a:lnTo>
                <a:lnTo>
                  <a:pt x="2330" y="1785"/>
                </a:lnTo>
                <a:lnTo>
                  <a:pt x="2320" y="1793"/>
                </a:lnTo>
                <a:lnTo>
                  <a:pt x="2311" y="1800"/>
                </a:lnTo>
                <a:lnTo>
                  <a:pt x="2302" y="1807"/>
                </a:lnTo>
                <a:lnTo>
                  <a:pt x="2291" y="1812"/>
                </a:lnTo>
                <a:lnTo>
                  <a:pt x="2281" y="1819"/>
                </a:lnTo>
                <a:lnTo>
                  <a:pt x="2271" y="1825"/>
                </a:lnTo>
                <a:lnTo>
                  <a:pt x="2261" y="1832"/>
                </a:lnTo>
                <a:lnTo>
                  <a:pt x="2500" y="2308"/>
                </a:lnTo>
                <a:lnTo>
                  <a:pt x="2504" y="2334"/>
                </a:lnTo>
                <a:lnTo>
                  <a:pt x="2502" y="2359"/>
                </a:lnTo>
                <a:lnTo>
                  <a:pt x="2497" y="2384"/>
                </a:lnTo>
                <a:lnTo>
                  <a:pt x="2490" y="2406"/>
                </a:lnTo>
                <a:lnTo>
                  <a:pt x="2489" y="2408"/>
                </a:lnTo>
                <a:lnTo>
                  <a:pt x="2483" y="2412"/>
                </a:lnTo>
                <a:lnTo>
                  <a:pt x="2474" y="2419"/>
                </a:lnTo>
                <a:lnTo>
                  <a:pt x="2459" y="2428"/>
                </a:lnTo>
                <a:lnTo>
                  <a:pt x="2442" y="2439"/>
                </a:lnTo>
                <a:lnTo>
                  <a:pt x="2417" y="2452"/>
                </a:lnTo>
                <a:lnTo>
                  <a:pt x="2388" y="2466"/>
                </a:lnTo>
                <a:lnTo>
                  <a:pt x="2354" y="2482"/>
                </a:lnTo>
                <a:lnTo>
                  <a:pt x="2312" y="2498"/>
                </a:lnTo>
                <a:lnTo>
                  <a:pt x="2265" y="2514"/>
                </a:lnTo>
                <a:lnTo>
                  <a:pt x="2211" y="2532"/>
                </a:lnTo>
                <a:lnTo>
                  <a:pt x="2149" y="2549"/>
                </a:lnTo>
                <a:lnTo>
                  <a:pt x="2081" y="2567"/>
                </a:lnTo>
                <a:lnTo>
                  <a:pt x="2004" y="2583"/>
                </a:lnTo>
                <a:lnTo>
                  <a:pt x="1918" y="2599"/>
                </a:lnTo>
                <a:lnTo>
                  <a:pt x="1825" y="2614"/>
                </a:lnTo>
                <a:lnTo>
                  <a:pt x="1811" y="2615"/>
                </a:lnTo>
                <a:lnTo>
                  <a:pt x="1795" y="2618"/>
                </a:lnTo>
                <a:lnTo>
                  <a:pt x="1779" y="2619"/>
                </a:lnTo>
                <a:lnTo>
                  <a:pt x="1760" y="2621"/>
                </a:lnTo>
                <a:lnTo>
                  <a:pt x="1741" y="2622"/>
                </a:lnTo>
                <a:lnTo>
                  <a:pt x="1719" y="2623"/>
                </a:lnTo>
                <a:lnTo>
                  <a:pt x="1698" y="2625"/>
                </a:lnTo>
                <a:lnTo>
                  <a:pt x="1675" y="2626"/>
                </a:lnTo>
                <a:lnTo>
                  <a:pt x="1652" y="2628"/>
                </a:lnTo>
                <a:lnTo>
                  <a:pt x="1628" y="2629"/>
                </a:lnTo>
                <a:lnTo>
                  <a:pt x="1602" y="2630"/>
                </a:lnTo>
                <a:lnTo>
                  <a:pt x="1578" y="2630"/>
                </a:lnTo>
                <a:lnTo>
                  <a:pt x="1552" y="2632"/>
                </a:lnTo>
                <a:lnTo>
                  <a:pt x="1527" y="2633"/>
                </a:lnTo>
                <a:lnTo>
                  <a:pt x="1503" y="2633"/>
                </a:lnTo>
                <a:lnTo>
                  <a:pt x="1477" y="2634"/>
                </a:lnTo>
                <a:lnTo>
                  <a:pt x="1450" y="2636"/>
                </a:lnTo>
                <a:lnTo>
                  <a:pt x="1423" y="2636"/>
                </a:lnTo>
                <a:lnTo>
                  <a:pt x="1397" y="2637"/>
                </a:lnTo>
                <a:lnTo>
                  <a:pt x="1372" y="2637"/>
                </a:lnTo>
                <a:lnTo>
                  <a:pt x="1349" y="2638"/>
                </a:lnTo>
                <a:lnTo>
                  <a:pt x="1326" y="2638"/>
                </a:lnTo>
                <a:lnTo>
                  <a:pt x="1305" y="2640"/>
                </a:lnTo>
                <a:lnTo>
                  <a:pt x="1284" y="2640"/>
                </a:lnTo>
                <a:lnTo>
                  <a:pt x="1265" y="2640"/>
                </a:lnTo>
                <a:lnTo>
                  <a:pt x="1249" y="2640"/>
                </a:lnTo>
                <a:lnTo>
                  <a:pt x="1236" y="2641"/>
                </a:lnTo>
                <a:lnTo>
                  <a:pt x="1224" y="2641"/>
                </a:lnTo>
                <a:lnTo>
                  <a:pt x="1214" y="2641"/>
                </a:lnTo>
                <a:lnTo>
                  <a:pt x="1206" y="2641"/>
                </a:lnTo>
                <a:lnTo>
                  <a:pt x="1202" y="2641"/>
                </a:lnTo>
                <a:lnTo>
                  <a:pt x="1201" y="2641"/>
                </a:lnTo>
                <a:lnTo>
                  <a:pt x="1164" y="2640"/>
                </a:lnTo>
                <a:lnTo>
                  <a:pt x="1128" y="2640"/>
                </a:lnTo>
                <a:lnTo>
                  <a:pt x="1094" y="2638"/>
                </a:lnTo>
                <a:lnTo>
                  <a:pt x="1061" y="2637"/>
                </a:lnTo>
                <a:lnTo>
                  <a:pt x="1028" y="2634"/>
                </a:lnTo>
                <a:lnTo>
                  <a:pt x="997" y="2633"/>
                </a:lnTo>
                <a:lnTo>
                  <a:pt x="966" y="2630"/>
                </a:lnTo>
                <a:lnTo>
                  <a:pt x="938" y="2629"/>
                </a:lnTo>
                <a:lnTo>
                  <a:pt x="910" y="2626"/>
                </a:lnTo>
                <a:lnTo>
                  <a:pt x="883" y="2623"/>
                </a:lnTo>
                <a:lnTo>
                  <a:pt x="856" y="2622"/>
                </a:lnTo>
                <a:lnTo>
                  <a:pt x="832" y="2619"/>
                </a:lnTo>
                <a:lnTo>
                  <a:pt x="807" y="2617"/>
                </a:lnTo>
                <a:lnTo>
                  <a:pt x="783" y="2613"/>
                </a:lnTo>
                <a:lnTo>
                  <a:pt x="760" y="2610"/>
                </a:lnTo>
                <a:lnTo>
                  <a:pt x="739" y="2607"/>
                </a:lnTo>
                <a:lnTo>
                  <a:pt x="717" y="2605"/>
                </a:lnTo>
                <a:lnTo>
                  <a:pt x="696" y="2601"/>
                </a:lnTo>
                <a:lnTo>
                  <a:pt x="675" y="2598"/>
                </a:lnTo>
                <a:lnTo>
                  <a:pt x="656" y="2595"/>
                </a:lnTo>
                <a:lnTo>
                  <a:pt x="638" y="2592"/>
                </a:lnTo>
                <a:lnTo>
                  <a:pt x="620" y="2588"/>
                </a:lnTo>
                <a:lnTo>
                  <a:pt x="603" y="2586"/>
                </a:lnTo>
                <a:lnTo>
                  <a:pt x="586" y="2583"/>
                </a:lnTo>
                <a:lnTo>
                  <a:pt x="570" y="2580"/>
                </a:lnTo>
                <a:lnTo>
                  <a:pt x="555" y="2578"/>
                </a:lnTo>
                <a:lnTo>
                  <a:pt x="541" y="2574"/>
                </a:lnTo>
                <a:lnTo>
                  <a:pt x="527" y="2571"/>
                </a:lnTo>
                <a:lnTo>
                  <a:pt x="512" y="2568"/>
                </a:lnTo>
                <a:lnTo>
                  <a:pt x="500" y="2567"/>
                </a:lnTo>
                <a:lnTo>
                  <a:pt x="487" y="2564"/>
                </a:lnTo>
                <a:lnTo>
                  <a:pt x="475" y="2561"/>
                </a:lnTo>
                <a:lnTo>
                  <a:pt x="456" y="2557"/>
                </a:lnTo>
                <a:lnTo>
                  <a:pt x="433" y="2552"/>
                </a:lnTo>
                <a:lnTo>
                  <a:pt x="407" y="2544"/>
                </a:lnTo>
                <a:lnTo>
                  <a:pt x="380" y="2536"/>
                </a:lnTo>
                <a:lnTo>
                  <a:pt x="351" y="2525"/>
                </a:lnTo>
                <a:lnTo>
                  <a:pt x="318" y="2514"/>
                </a:lnTo>
                <a:lnTo>
                  <a:pt x="286" y="2502"/>
                </a:lnTo>
                <a:lnTo>
                  <a:pt x="254" y="2489"/>
                </a:lnTo>
                <a:lnTo>
                  <a:pt x="220" y="2475"/>
                </a:lnTo>
                <a:lnTo>
                  <a:pt x="186" y="2462"/>
                </a:lnTo>
                <a:lnTo>
                  <a:pt x="154" y="2447"/>
                </a:lnTo>
                <a:lnTo>
                  <a:pt x="123" y="2432"/>
                </a:lnTo>
                <a:lnTo>
                  <a:pt x="95" y="2416"/>
                </a:lnTo>
                <a:lnTo>
                  <a:pt x="66" y="2401"/>
                </a:lnTo>
                <a:lnTo>
                  <a:pt x="42" y="2386"/>
                </a:lnTo>
                <a:lnTo>
                  <a:pt x="21" y="2371"/>
                </a:lnTo>
                <a:lnTo>
                  <a:pt x="8" y="2353"/>
                </a:lnTo>
                <a:lnTo>
                  <a:pt x="2" y="2331"/>
                </a:lnTo>
                <a:lnTo>
                  <a:pt x="0" y="2309"/>
                </a:lnTo>
                <a:lnTo>
                  <a:pt x="2" y="2292"/>
                </a:lnTo>
                <a:lnTo>
                  <a:pt x="3" y="2274"/>
                </a:lnTo>
                <a:lnTo>
                  <a:pt x="10" y="2255"/>
                </a:lnTo>
                <a:lnTo>
                  <a:pt x="19" y="2233"/>
                </a:lnTo>
                <a:lnTo>
                  <a:pt x="31" y="2210"/>
                </a:lnTo>
                <a:lnTo>
                  <a:pt x="46" y="2185"/>
                </a:lnTo>
                <a:lnTo>
                  <a:pt x="62" y="2160"/>
                </a:lnTo>
                <a:lnTo>
                  <a:pt x="81" y="2133"/>
                </a:lnTo>
                <a:lnTo>
                  <a:pt x="100" y="2107"/>
                </a:lnTo>
                <a:lnTo>
                  <a:pt x="119" y="2082"/>
                </a:lnTo>
                <a:lnTo>
                  <a:pt x="138" y="2057"/>
                </a:lnTo>
                <a:lnTo>
                  <a:pt x="157" y="2033"/>
                </a:lnTo>
                <a:lnTo>
                  <a:pt x="174" y="2013"/>
                </a:lnTo>
                <a:lnTo>
                  <a:pt x="190" y="1993"/>
                </a:lnTo>
                <a:lnTo>
                  <a:pt x="204" y="1976"/>
                </a:lnTo>
                <a:lnTo>
                  <a:pt x="215" y="1963"/>
                </a:lnTo>
                <a:lnTo>
                  <a:pt x="223" y="1954"/>
                </a:lnTo>
                <a:lnTo>
                  <a:pt x="213" y="1920"/>
                </a:lnTo>
                <a:lnTo>
                  <a:pt x="211" y="1886"/>
                </a:lnTo>
                <a:lnTo>
                  <a:pt x="213" y="1854"/>
                </a:lnTo>
                <a:lnTo>
                  <a:pt x="220" y="1820"/>
                </a:lnTo>
                <a:lnTo>
                  <a:pt x="232" y="1789"/>
                </a:lnTo>
                <a:lnTo>
                  <a:pt x="246" y="1758"/>
                </a:lnTo>
                <a:lnTo>
                  <a:pt x="260" y="1728"/>
                </a:lnTo>
                <a:lnTo>
                  <a:pt x="277" y="1700"/>
                </a:lnTo>
                <a:lnTo>
                  <a:pt x="426" y="1484"/>
                </a:lnTo>
                <a:lnTo>
                  <a:pt x="440" y="1460"/>
                </a:lnTo>
                <a:lnTo>
                  <a:pt x="450" y="1436"/>
                </a:lnTo>
                <a:lnTo>
                  <a:pt x="460" y="1409"/>
                </a:lnTo>
                <a:lnTo>
                  <a:pt x="469" y="1383"/>
                </a:lnTo>
                <a:lnTo>
                  <a:pt x="476" y="1356"/>
                </a:lnTo>
                <a:lnTo>
                  <a:pt x="483" y="1329"/>
                </a:lnTo>
                <a:lnTo>
                  <a:pt x="487" y="1302"/>
                </a:lnTo>
                <a:lnTo>
                  <a:pt x="491" y="1274"/>
                </a:lnTo>
                <a:lnTo>
                  <a:pt x="495" y="1242"/>
                </a:lnTo>
                <a:lnTo>
                  <a:pt x="502" y="1209"/>
                </a:lnTo>
                <a:lnTo>
                  <a:pt x="511" y="1178"/>
                </a:lnTo>
                <a:lnTo>
                  <a:pt x="522" y="1149"/>
                </a:lnTo>
                <a:lnTo>
                  <a:pt x="534" y="1121"/>
                </a:lnTo>
                <a:lnTo>
                  <a:pt x="549" y="1092"/>
                </a:lnTo>
                <a:lnTo>
                  <a:pt x="565" y="1067"/>
                </a:lnTo>
                <a:lnTo>
                  <a:pt x="582" y="1041"/>
                </a:lnTo>
                <a:lnTo>
                  <a:pt x="601" y="1017"/>
                </a:lnTo>
                <a:lnTo>
                  <a:pt x="623" y="994"/>
                </a:lnTo>
                <a:lnTo>
                  <a:pt x="644" y="974"/>
                </a:lnTo>
                <a:lnTo>
                  <a:pt x="667" y="953"/>
                </a:lnTo>
                <a:lnTo>
                  <a:pt x="693" y="935"/>
                </a:lnTo>
                <a:lnTo>
                  <a:pt x="718" y="917"/>
                </a:lnTo>
                <a:lnTo>
                  <a:pt x="745" y="901"/>
                </a:lnTo>
                <a:lnTo>
                  <a:pt x="774" y="886"/>
                </a:lnTo>
                <a:lnTo>
                  <a:pt x="776" y="868"/>
                </a:lnTo>
                <a:lnTo>
                  <a:pt x="783" y="854"/>
                </a:lnTo>
                <a:lnTo>
                  <a:pt x="793" y="840"/>
                </a:lnTo>
                <a:lnTo>
                  <a:pt x="802" y="827"/>
                </a:lnTo>
                <a:lnTo>
                  <a:pt x="794" y="813"/>
                </a:lnTo>
                <a:lnTo>
                  <a:pt x="787" y="800"/>
                </a:lnTo>
                <a:lnTo>
                  <a:pt x="782" y="785"/>
                </a:lnTo>
                <a:lnTo>
                  <a:pt x="776" y="769"/>
                </a:lnTo>
                <a:lnTo>
                  <a:pt x="770" y="754"/>
                </a:lnTo>
                <a:lnTo>
                  <a:pt x="763" y="740"/>
                </a:lnTo>
                <a:lnTo>
                  <a:pt x="756" y="727"/>
                </a:lnTo>
                <a:lnTo>
                  <a:pt x="747" y="715"/>
                </a:lnTo>
                <a:lnTo>
                  <a:pt x="747" y="712"/>
                </a:lnTo>
                <a:lnTo>
                  <a:pt x="745" y="711"/>
                </a:lnTo>
                <a:lnTo>
                  <a:pt x="744" y="708"/>
                </a:lnTo>
                <a:lnTo>
                  <a:pt x="745" y="705"/>
                </a:lnTo>
                <a:lnTo>
                  <a:pt x="733" y="705"/>
                </a:lnTo>
                <a:lnTo>
                  <a:pt x="722" y="708"/>
                </a:lnTo>
                <a:lnTo>
                  <a:pt x="709" y="709"/>
                </a:lnTo>
                <a:lnTo>
                  <a:pt x="697" y="711"/>
                </a:lnTo>
                <a:lnTo>
                  <a:pt x="683" y="712"/>
                </a:lnTo>
                <a:lnTo>
                  <a:pt x="671" y="712"/>
                </a:lnTo>
                <a:lnTo>
                  <a:pt x="658" y="709"/>
                </a:lnTo>
                <a:lnTo>
                  <a:pt x="646" y="705"/>
                </a:lnTo>
                <a:lnTo>
                  <a:pt x="644" y="704"/>
                </a:lnTo>
                <a:lnTo>
                  <a:pt x="639" y="701"/>
                </a:lnTo>
                <a:lnTo>
                  <a:pt x="631" y="695"/>
                </a:lnTo>
                <a:lnTo>
                  <a:pt x="623" y="686"/>
                </a:lnTo>
                <a:lnTo>
                  <a:pt x="615" y="676"/>
                </a:lnTo>
                <a:lnTo>
                  <a:pt x="607" y="662"/>
                </a:lnTo>
                <a:lnTo>
                  <a:pt x="600" y="645"/>
                </a:lnTo>
                <a:lnTo>
                  <a:pt x="597" y="624"/>
                </a:lnTo>
                <a:lnTo>
                  <a:pt x="605" y="633"/>
                </a:lnTo>
                <a:lnTo>
                  <a:pt x="611" y="639"/>
                </a:lnTo>
                <a:lnTo>
                  <a:pt x="615" y="646"/>
                </a:lnTo>
                <a:lnTo>
                  <a:pt x="619" y="651"/>
                </a:lnTo>
                <a:lnTo>
                  <a:pt x="624" y="654"/>
                </a:lnTo>
                <a:lnTo>
                  <a:pt x="630" y="655"/>
                </a:lnTo>
                <a:lnTo>
                  <a:pt x="639" y="654"/>
                </a:lnTo>
                <a:lnTo>
                  <a:pt x="651" y="650"/>
                </a:lnTo>
                <a:lnTo>
                  <a:pt x="646" y="607"/>
                </a:lnTo>
                <a:lnTo>
                  <a:pt x="639" y="564"/>
                </a:lnTo>
                <a:lnTo>
                  <a:pt x="632" y="521"/>
                </a:lnTo>
                <a:lnTo>
                  <a:pt x="627" y="476"/>
                </a:lnTo>
                <a:lnTo>
                  <a:pt x="624" y="433"/>
                </a:lnTo>
                <a:lnTo>
                  <a:pt x="625" y="389"/>
                </a:lnTo>
                <a:lnTo>
                  <a:pt x="634" y="347"/>
                </a:lnTo>
                <a:lnTo>
                  <a:pt x="650" y="305"/>
                </a:lnTo>
                <a:lnTo>
                  <a:pt x="663" y="281"/>
                </a:lnTo>
                <a:lnTo>
                  <a:pt x="679" y="258"/>
                </a:lnTo>
                <a:lnTo>
                  <a:pt x="698" y="238"/>
                </a:lnTo>
                <a:lnTo>
                  <a:pt x="718" y="219"/>
                </a:lnTo>
                <a:lnTo>
                  <a:pt x="741" y="201"/>
                </a:lnTo>
                <a:lnTo>
                  <a:pt x="766" y="188"/>
                </a:lnTo>
                <a:lnTo>
                  <a:pt x="790" y="176"/>
                </a:lnTo>
                <a:lnTo>
                  <a:pt x="815" y="166"/>
                </a:lnTo>
                <a:lnTo>
                  <a:pt x="809" y="149"/>
                </a:lnTo>
                <a:lnTo>
                  <a:pt x="806" y="131"/>
                </a:lnTo>
                <a:lnTo>
                  <a:pt x="806" y="114"/>
                </a:lnTo>
                <a:lnTo>
                  <a:pt x="813" y="97"/>
                </a:lnTo>
                <a:lnTo>
                  <a:pt x="817" y="92"/>
                </a:lnTo>
                <a:lnTo>
                  <a:pt x="822" y="87"/>
                </a:lnTo>
                <a:lnTo>
                  <a:pt x="828" y="81"/>
                </a:lnTo>
                <a:lnTo>
                  <a:pt x="833" y="76"/>
                </a:lnTo>
                <a:lnTo>
                  <a:pt x="838" y="70"/>
                </a:lnTo>
                <a:lnTo>
                  <a:pt x="845" y="66"/>
                </a:lnTo>
                <a:lnTo>
                  <a:pt x="852" y="64"/>
                </a:lnTo>
                <a:lnTo>
                  <a:pt x="859" y="62"/>
                </a:lnTo>
                <a:lnTo>
                  <a:pt x="865" y="60"/>
                </a:lnTo>
                <a:lnTo>
                  <a:pt x="872" y="60"/>
                </a:lnTo>
                <a:lnTo>
                  <a:pt x="879" y="60"/>
                </a:lnTo>
                <a:lnTo>
                  <a:pt x="887" y="61"/>
                </a:lnTo>
                <a:lnTo>
                  <a:pt x="894" y="62"/>
                </a:lnTo>
                <a:lnTo>
                  <a:pt x="900" y="65"/>
                </a:lnTo>
                <a:lnTo>
                  <a:pt x="907" y="66"/>
                </a:lnTo>
                <a:lnTo>
                  <a:pt x="912" y="68"/>
                </a:lnTo>
                <a:lnTo>
                  <a:pt x="919" y="66"/>
                </a:lnTo>
                <a:lnTo>
                  <a:pt x="927" y="61"/>
                </a:lnTo>
                <a:lnTo>
                  <a:pt x="935" y="52"/>
                </a:lnTo>
                <a:lnTo>
                  <a:pt x="945" y="41"/>
                </a:lnTo>
                <a:lnTo>
                  <a:pt x="952" y="33"/>
                </a:lnTo>
                <a:lnTo>
                  <a:pt x="960" y="26"/>
                </a:lnTo>
                <a:lnTo>
                  <a:pt x="968" y="21"/>
                </a:lnTo>
                <a:lnTo>
                  <a:pt x="976" y="15"/>
                </a:lnTo>
                <a:lnTo>
                  <a:pt x="984" y="11"/>
                </a:lnTo>
                <a:lnTo>
                  <a:pt x="993" y="7"/>
                </a:lnTo>
                <a:lnTo>
                  <a:pt x="1001" y="4"/>
                </a:lnTo>
                <a:lnTo>
                  <a:pt x="1011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1" name="Freeform 9"/>
          <p:cNvSpPr>
            <a:spLocks/>
          </p:cNvSpPr>
          <p:nvPr/>
        </p:nvSpPr>
        <p:spPr bwMode="auto">
          <a:xfrm>
            <a:off x="5321300" y="2251075"/>
            <a:ext cx="377825" cy="106363"/>
          </a:xfrm>
          <a:custGeom>
            <a:avLst/>
            <a:gdLst/>
            <a:ahLst/>
            <a:cxnLst>
              <a:cxn ang="0">
                <a:pos x="180" y="1"/>
              </a:cxn>
              <a:cxn ang="0">
                <a:pos x="210" y="1"/>
              </a:cxn>
              <a:cxn ang="0">
                <a:pos x="238" y="8"/>
              </a:cxn>
              <a:cxn ang="0">
                <a:pos x="265" y="22"/>
              </a:cxn>
              <a:cxn ang="0">
                <a:pos x="288" y="20"/>
              </a:cxn>
              <a:cxn ang="0">
                <a:pos x="339" y="13"/>
              </a:cxn>
              <a:cxn ang="0">
                <a:pos x="388" y="28"/>
              </a:cxn>
              <a:cxn ang="0">
                <a:pos x="431" y="59"/>
              </a:cxn>
              <a:cxn ang="0">
                <a:pos x="463" y="102"/>
              </a:cxn>
              <a:cxn ang="0">
                <a:pos x="470" y="117"/>
              </a:cxn>
              <a:cxn ang="0">
                <a:pos x="475" y="133"/>
              </a:cxn>
              <a:cxn ang="0">
                <a:pos x="450" y="122"/>
              </a:cxn>
              <a:cxn ang="0">
                <a:pos x="421" y="113"/>
              </a:cxn>
              <a:cxn ang="0">
                <a:pos x="392" y="103"/>
              </a:cxn>
              <a:cxn ang="0">
                <a:pos x="361" y="95"/>
              </a:cxn>
              <a:cxn ang="0">
                <a:pos x="329" y="90"/>
              </a:cxn>
              <a:cxn ang="0">
                <a:pos x="296" y="89"/>
              </a:cxn>
              <a:cxn ang="0">
                <a:pos x="265" y="91"/>
              </a:cxn>
              <a:cxn ang="0">
                <a:pos x="237" y="99"/>
              </a:cxn>
              <a:cxn ang="0">
                <a:pos x="183" y="111"/>
              </a:cxn>
              <a:cxn ang="0">
                <a:pos x="155" y="114"/>
              </a:cxn>
              <a:cxn ang="0">
                <a:pos x="128" y="121"/>
              </a:cxn>
              <a:cxn ang="0">
                <a:pos x="101" y="120"/>
              </a:cxn>
              <a:cxn ang="0">
                <a:pos x="77" y="109"/>
              </a:cxn>
              <a:cxn ang="0">
                <a:pos x="52" y="109"/>
              </a:cxn>
              <a:cxn ang="0">
                <a:pos x="29" y="110"/>
              </a:cxn>
              <a:cxn ang="0">
                <a:pos x="11" y="105"/>
              </a:cxn>
              <a:cxn ang="0">
                <a:pos x="0" y="84"/>
              </a:cxn>
              <a:cxn ang="0">
                <a:pos x="12" y="60"/>
              </a:cxn>
              <a:cxn ang="0">
                <a:pos x="32" y="53"/>
              </a:cxn>
              <a:cxn ang="0">
                <a:pos x="52" y="53"/>
              </a:cxn>
              <a:cxn ang="0">
                <a:pos x="66" y="64"/>
              </a:cxn>
              <a:cxn ang="0">
                <a:pos x="70" y="86"/>
              </a:cxn>
              <a:cxn ang="0">
                <a:pos x="85" y="80"/>
              </a:cxn>
              <a:cxn ang="0">
                <a:pos x="97" y="56"/>
              </a:cxn>
              <a:cxn ang="0">
                <a:pos x="112" y="33"/>
              </a:cxn>
              <a:cxn ang="0">
                <a:pos x="132" y="14"/>
              </a:cxn>
              <a:cxn ang="0">
                <a:pos x="149" y="6"/>
              </a:cxn>
              <a:cxn ang="0">
                <a:pos x="160" y="4"/>
              </a:cxn>
            </a:cxnLst>
            <a:rect l="0" t="0" r="r" b="b"/>
            <a:pathLst>
              <a:path w="475" h="133">
                <a:moveTo>
                  <a:pt x="166" y="2"/>
                </a:moveTo>
                <a:lnTo>
                  <a:pt x="180" y="1"/>
                </a:lnTo>
                <a:lnTo>
                  <a:pt x="195" y="0"/>
                </a:lnTo>
                <a:lnTo>
                  <a:pt x="210" y="1"/>
                </a:lnTo>
                <a:lnTo>
                  <a:pt x="225" y="4"/>
                </a:lnTo>
                <a:lnTo>
                  <a:pt x="238" y="8"/>
                </a:lnTo>
                <a:lnTo>
                  <a:pt x="252" y="14"/>
                </a:lnTo>
                <a:lnTo>
                  <a:pt x="265" y="22"/>
                </a:lnTo>
                <a:lnTo>
                  <a:pt x="277" y="32"/>
                </a:lnTo>
                <a:lnTo>
                  <a:pt x="288" y="20"/>
                </a:lnTo>
                <a:lnTo>
                  <a:pt x="314" y="13"/>
                </a:lnTo>
                <a:lnTo>
                  <a:pt x="339" y="13"/>
                </a:lnTo>
                <a:lnTo>
                  <a:pt x="364" y="18"/>
                </a:lnTo>
                <a:lnTo>
                  <a:pt x="388" y="28"/>
                </a:lnTo>
                <a:lnTo>
                  <a:pt x="411" y="41"/>
                </a:lnTo>
                <a:lnTo>
                  <a:pt x="431" y="59"/>
                </a:lnTo>
                <a:lnTo>
                  <a:pt x="448" y="79"/>
                </a:lnTo>
                <a:lnTo>
                  <a:pt x="463" y="102"/>
                </a:lnTo>
                <a:lnTo>
                  <a:pt x="466" y="109"/>
                </a:lnTo>
                <a:lnTo>
                  <a:pt x="470" y="117"/>
                </a:lnTo>
                <a:lnTo>
                  <a:pt x="473" y="126"/>
                </a:lnTo>
                <a:lnTo>
                  <a:pt x="475" y="133"/>
                </a:lnTo>
                <a:lnTo>
                  <a:pt x="463" y="128"/>
                </a:lnTo>
                <a:lnTo>
                  <a:pt x="450" y="122"/>
                </a:lnTo>
                <a:lnTo>
                  <a:pt x="436" y="117"/>
                </a:lnTo>
                <a:lnTo>
                  <a:pt x="421" y="113"/>
                </a:lnTo>
                <a:lnTo>
                  <a:pt x="407" y="107"/>
                </a:lnTo>
                <a:lnTo>
                  <a:pt x="392" y="103"/>
                </a:lnTo>
                <a:lnTo>
                  <a:pt x="376" y="99"/>
                </a:lnTo>
                <a:lnTo>
                  <a:pt x="361" y="95"/>
                </a:lnTo>
                <a:lnTo>
                  <a:pt x="345" y="93"/>
                </a:lnTo>
                <a:lnTo>
                  <a:pt x="329" y="90"/>
                </a:lnTo>
                <a:lnTo>
                  <a:pt x="312" y="89"/>
                </a:lnTo>
                <a:lnTo>
                  <a:pt x="296" y="89"/>
                </a:lnTo>
                <a:lnTo>
                  <a:pt x="281" y="90"/>
                </a:lnTo>
                <a:lnTo>
                  <a:pt x="265" y="91"/>
                </a:lnTo>
                <a:lnTo>
                  <a:pt x="252" y="95"/>
                </a:lnTo>
                <a:lnTo>
                  <a:pt x="237" y="99"/>
                </a:lnTo>
                <a:lnTo>
                  <a:pt x="198" y="117"/>
                </a:lnTo>
                <a:lnTo>
                  <a:pt x="183" y="111"/>
                </a:lnTo>
                <a:lnTo>
                  <a:pt x="168" y="111"/>
                </a:lnTo>
                <a:lnTo>
                  <a:pt x="155" y="114"/>
                </a:lnTo>
                <a:lnTo>
                  <a:pt x="141" y="117"/>
                </a:lnTo>
                <a:lnTo>
                  <a:pt x="128" y="121"/>
                </a:lnTo>
                <a:lnTo>
                  <a:pt x="114" y="122"/>
                </a:lnTo>
                <a:lnTo>
                  <a:pt x="101" y="120"/>
                </a:lnTo>
                <a:lnTo>
                  <a:pt x="87" y="111"/>
                </a:lnTo>
                <a:lnTo>
                  <a:pt x="77" y="109"/>
                </a:lnTo>
                <a:lnTo>
                  <a:pt x="64" y="107"/>
                </a:lnTo>
                <a:lnTo>
                  <a:pt x="52" y="109"/>
                </a:lnTo>
                <a:lnTo>
                  <a:pt x="42" y="109"/>
                </a:lnTo>
                <a:lnTo>
                  <a:pt x="29" y="110"/>
                </a:lnTo>
                <a:lnTo>
                  <a:pt x="19" y="109"/>
                </a:lnTo>
                <a:lnTo>
                  <a:pt x="11" y="105"/>
                </a:lnTo>
                <a:lnTo>
                  <a:pt x="2" y="98"/>
                </a:lnTo>
                <a:lnTo>
                  <a:pt x="0" y="84"/>
                </a:lnTo>
                <a:lnTo>
                  <a:pt x="4" y="71"/>
                </a:lnTo>
                <a:lnTo>
                  <a:pt x="12" y="60"/>
                </a:lnTo>
                <a:lnTo>
                  <a:pt x="24" y="55"/>
                </a:lnTo>
                <a:lnTo>
                  <a:pt x="32" y="53"/>
                </a:lnTo>
                <a:lnTo>
                  <a:pt x="43" y="52"/>
                </a:lnTo>
                <a:lnTo>
                  <a:pt x="52" y="53"/>
                </a:lnTo>
                <a:lnTo>
                  <a:pt x="62" y="53"/>
                </a:lnTo>
                <a:lnTo>
                  <a:pt x="66" y="64"/>
                </a:lnTo>
                <a:lnTo>
                  <a:pt x="67" y="76"/>
                </a:lnTo>
                <a:lnTo>
                  <a:pt x="70" y="86"/>
                </a:lnTo>
                <a:lnTo>
                  <a:pt x="78" y="91"/>
                </a:lnTo>
                <a:lnTo>
                  <a:pt x="85" y="80"/>
                </a:lnTo>
                <a:lnTo>
                  <a:pt x="90" y="68"/>
                </a:lnTo>
                <a:lnTo>
                  <a:pt x="97" y="56"/>
                </a:lnTo>
                <a:lnTo>
                  <a:pt x="104" y="44"/>
                </a:lnTo>
                <a:lnTo>
                  <a:pt x="112" y="33"/>
                </a:lnTo>
                <a:lnTo>
                  <a:pt x="121" y="24"/>
                </a:lnTo>
                <a:lnTo>
                  <a:pt x="132" y="14"/>
                </a:lnTo>
                <a:lnTo>
                  <a:pt x="144" y="8"/>
                </a:lnTo>
                <a:lnTo>
                  <a:pt x="149" y="6"/>
                </a:lnTo>
                <a:lnTo>
                  <a:pt x="155" y="5"/>
                </a:lnTo>
                <a:lnTo>
                  <a:pt x="160" y="4"/>
                </a:lnTo>
                <a:lnTo>
                  <a:pt x="166" y="2"/>
                </a:lnTo>
                <a:close/>
              </a:path>
            </a:pathLst>
          </a:custGeom>
          <a:solidFill>
            <a:srgbClr val="FFFF7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Freeform 10"/>
          <p:cNvSpPr>
            <a:spLocks/>
          </p:cNvSpPr>
          <p:nvPr/>
        </p:nvSpPr>
        <p:spPr bwMode="auto">
          <a:xfrm>
            <a:off x="5724525" y="2325688"/>
            <a:ext cx="68263" cy="38100"/>
          </a:xfrm>
          <a:custGeom>
            <a:avLst/>
            <a:gdLst/>
            <a:ahLst/>
            <a:cxnLst>
              <a:cxn ang="0">
                <a:pos x="86" y="46"/>
              </a:cxn>
              <a:cxn ang="0">
                <a:pos x="81" y="40"/>
              </a:cxn>
              <a:cxn ang="0">
                <a:pos x="75" y="36"/>
              </a:cxn>
              <a:cxn ang="0">
                <a:pos x="70" y="32"/>
              </a:cxn>
              <a:cxn ang="0">
                <a:pos x="64" y="28"/>
              </a:cxn>
              <a:cxn ang="0">
                <a:pos x="58" y="24"/>
              </a:cxn>
              <a:cxn ang="0">
                <a:pos x="52" y="21"/>
              </a:cxn>
              <a:cxn ang="0">
                <a:pos x="44" y="20"/>
              </a:cxn>
              <a:cxn ang="0">
                <a:pos x="37" y="19"/>
              </a:cxn>
              <a:cxn ang="0">
                <a:pos x="27" y="24"/>
              </a:cxn>
              <a:cxn ang="0">
                <a:pos x="16" y="30"/>
              </a:cxn>
              <a:cxn ang="0">
                <a:pos x="6" y="36"/>
              </a:cxn>
              <a:cxn ang="0">
                <a:pos x="0" y="47"/>
              </a:cxn>
              <a:cxn ang="0">
                <a:pos x="1" y="32"/>
              </a:cxn>
              <a:cxn ang="0">
                <a:pos x="8" y="19"/>
              </a:cxn>
              <a:cxn ang="0">
                <a:pos x="17" y="8"/>
              </a:cxn>
              <a:cxn ang="0">
                <a:pos x="28" y="0"/>
              </a:cxn>
              <a:cxn ang="0">
                <a:pos x="37" y="0"/>
              </a:cxn>
              <a:cxn ang="0">
                <a:pos x="47" y="4"/>
              </a:cxn>
              <a:cxn ang="0">
                <a:pos x="56" y="11"/>
              </a:cxn>
              <a:cxn ang="0">
                <a:pos x="66" y="20"/>
              </a:cxn>
              <a:cxn ang="0">
                <a:pos x="74" y="30"/>
              </a:cxn>
              <a:cxn ang="0">
                <a:pos x="81" y="38"/>
              </a:cxn>
              <a:cxn ang="0">
                <a:pos x="85" y="43"/>
              </a:cxn>
              <a:cxn ang="0">
                <a:pos x="86" y="46"/>
              </a:cxn>
            </a:cxnLst>
            <a:rect l="0" t="0" r="r" b="b"/>
            <a:pathLst>
              <a:path w="86" h="47">
                <a:moveTo>
                  <a:pt x="86" y="46"/>
                </a:moveTo>
                <a:lnTo>
                  <a:pt x="81" y="40"/>
                </a:lnTo>
                <a:lnTo>
                  <a:pt x="75" y="36"/>
                </a:lnTo>
                <a:lnTo>
                  <a:pt x="70" y="32"/>
                </a:lnTo>
                <a:lnTo>
                  <a:pt x="64" y="28"/>
                </a:lnTo>
                <a:lnTo>
                  <a:pt x="58" y="24"/>
                </a:lnTo>
                <a:lnTo>
                  <a:pt x="52" y="21"/>
                </a:lnTo>
                <a:lnTo>
                  <a:pt x="44" y="20"/>
                </a:lnTo>
                <a:lnTo>
                  <a:pt x="37" y="19"/>
                </a:lnTo>
                <a:lnTo>
                  <a:pt x="27" y="24"/>
                </a:lnTo>
                <a:lnTo>
                  <a:pt x="16" y="30"/>
                </a:lnTo>
                <a:lnTo>
                  <a:pt x="6" y="36"/>
                </a:lnTo>
                <a:lnTo>
                  <a:pt x="0" y="47"/>
                </a:lnTo>
                <a:lnTo>
                  <a:pt x="1" y="32"/>
                </a:lnTo>
                <a:lnTo>
                  <a:pt x="8" y="19"/>
                </a:lnTo>
                <a:lnTo>
                  <a:pt x="17" y="8"/>
                </a:lnTo>
                <a:lnTo>
                  <a:pt x="28" y="0"/>
                </a:lnTo>
                <a:lnTo>
                  <a:pt x="37" y="0"/>
                </a:lnTo>
                <a:lnTo>
                  <a:pt x="47" y="4"/>
                </a:lnTo>
                <a:lnTo>
                  <a:pt x="56" y="11"/>
                </a:lnTo>
                <a:lnTo>
                  <a:pt x="66" y="20"/>
                </a:lnTo>
                <a:lnTo>
                  <a:pt x="74" y="30"/>
                </a:lnTo>
                <a:lnTo>
                  <a:pt x="81" y="38"/>
                </a:lnTo>
                <a:lnTo>
                  <a:pt x="85" y="43"/>
                </a:lnTo>
                <a:lnTo>
                  <a:pt x="86" y="46"/>
                </a:lnTo>
                <a:close/>
              </a:path>
            </a:pathLst>
          </a:custGeom>
          <a:solidFill>
            <a:srgbClr val="FFFF7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3" name="Freeform 11"/>
          <p:cNvSpPr>
            <a:spLocks/>
          </p:cNvSpPr>
          <p:nvPr/>
        </p:nvSpPr>
        <p:spPr bwMode="auto">
          <a:xfrm>
            <a:off x="5207000" y="2349500"/>
            <a:ext cx="534988" cy="314325"/>
          </a:xfrm>
          <a:custGeom>
            <a:avLst/>
            <a:gdLst/>
            <a:ahLst/>
            <a:cxnLst>
              <a:cxn ang="0">
                <a:pos x="674" y="249"/>
              </a:cxn>
              <a:cxn ang="0">
                <a:pos x="662" y="287"/>
              </a:cxn>
              <a:cxn ang="0">
                <a:pos x="639" y="269"/>
              </a:cxn>
              <a:cxn ang="0">
                <a:pos x="604" y="272"/>
              </a:cxn>
              <a:cxn ang="0">
                <a:pos x="576" y="297"/>
              </a:cxn>
              <a:cxn ang="0">
                <a:pos x="550" y="227"/>
              </a:cxn>
              <a:cxn ang="0">
                <a:pos x="514" y="144"/>
              </a:cxn>
              <a:cxn ang="0">
                <a:pos x="450" y="90"/>
              </a:cxn>
              <a:cxn ang="0">
                <a:pos x="380" y="87"/>
              </a:cxn>
              <a:cxn ang="0">
                <a:pos x="322" y="116"/>
              </a:cxn>
              <a:cxn ang="0">
                <a:pos x="334" y="130"/>
              </a:cxn>
              <a:cxn ang="0">
                <a:pos x="384" y="116"/>
              </a:cxn>
              <a:cxn ang="0">
                <a:pos x="442" y="129"/>
              </a:cxn>
              <a:cxn ang="0">
                <a:pos x="501" y="214"/>
              </a:cxn>
              <a:cxn ang="0">
                <a:pos x="539" y="328"/>
              </a:cxn>
              <a:cxn ang="0">
                <a:pos x="510" y="335"/>
              </a:cxn>
              <a:cxn ang="0">
                <a:pos x="452" y="289"/>
              </a:cxn>
              <a:cxn ang="0">
                <a:pos x="417" y="217"/>
              </a:cxn>
              <a:cxn ang="0">
                <a:pos x="410" y="296"/>
              </a:cxn>
              <a:cxn ang="0">
                <a:pos x="375" y="292"/>
              </a:cxn>
              <a:cxn ang="0">
                <a:pos x="334" y="248"/>
              </a:cxn>
              <a:cxn ang="0">
                <a:pos x="316" y="200"/>
              </a:cxn>
              <a:cxn ang="0">
                <a:pos x="298" y="156"/>
              </a:cxn>
              <a:cxn ang="0">
                <a:pos x="287" y="178"/>
              </a:cxn>
              <a:cxn ang="0">
                <a:pos x="254" y="252"/>
              </a:cxn>
              <a:cxn ang="0">
                <a:pos x="177" y="320"/>
              </a:cxn>
              <a:cxn ang="0">
                <a:pos x="162" y="326"/>
              </a:cxn>
              <a:cxn ang="0">
                <a:pos x="178" y="256"/>
              </a:cxn>
              <a:cxn ang="0">
                <a:pos x="181" y="222"/>
              </a:cxn>
              <a:cxn ang="0">
                <a:pos x="124" y="227"/>
              </a:cxn>
              <a:cxn ang="0">
                <a:pos x="70" y="272"/>
              </a:cxn>
              <a:cxn ang="0">
                <a:pos x="41" y="357"/>
              </a:cxn>
              <a:cxn ang="0">
                <a:pos x="61" y="390"/>
              </a:cxn>
              <a:cxn ang="0">
                <a:pos x="47" y="393"/>
              </a:cxn>
              <a:cxn ang="0">
                <a:pos x="25" y="377"/>
              </a:cxn>
              <a:cxn ang="0">
                <a:pos x="0" y="314"/>
              </a:cxn>
              <a:cxn ang="0">
                <a:pos x="27" y="235"/>
              </a:cxn>
              <a:cxn ang="0">
                <a:pos x="99" y="157"/>
              </a:cxn>
              <a:cxn ang="0">
                <a:pos x="209" y="124"/>
              </a:cxn>
              <a:cxn ang="0">
                <a:pos x="266" y="102"/>
              </a:cxn>
              <a:cxn ang="0">
                <a:pos x="248" y="94"/>
              </a:cxn>
              <a:cxn ang="0">
                <a:pos x="221" y="101"/>
              </a:cxn>
              <a:cxn ang="0">
                <a:pos x="196" y="95"/>
              </a:cxn>
              <a:cxn ang="0">
                <a:pos x="232" y="49"/>
              </a:cxn>
              <a:cxn ang="0">
                <a:pos x="303" y="21"/>
              </a:cxn>
              <a:cxn ang="0">
                <a:pos x="360" y="43"/>
              </a:cxn>
              <a:cxn ang="0">
                <a:pos x="414" y="43"/>
              </a:cxn>
              <a:cxn ang="0">
                <a:pos x="417" y="31"/>
              </a:cxn>
              <a:cxn ang="0">
                <a:pos x="384" y="16"/>
              </a:cxn>
              <a:cxn ang="0">
                <a:pos x="435" y="1"/>
              </a:cxn>
              <a:cxn ang="0">
                <a:pos x="507" y="5"/>
              </a:cxn>
              <a:cxn ang="0">
                <a:pos x="576" y="29"/>
              </a:cxn>
              <a:cxn ang="0">
                <a:pos x="634" y="71"/>
              </a:cxn>
            </a:cxnLst>
            <a:rect l="0" t="0" r="r" b="b"/>
            <a:pathLst>
              <a:path w="675" h="396">
                <a:moveTo>
                  <a:pt x="646" y="84"/>
                </a:moveTo>
                <a:lnTo>
                  <a:pt x="663" y="136"/>
                </a:lnTo>
                <a:lnTo>
                  <a:pt x="671" y="191"/>
                </a:lnTo>
                <a:lnTo>
                  <a:pt x="674" y="249"/>
                </a:lnTo>
                <a:lnTo>
                  <a:pt x="675" y="306"/>
                </a:lnTo>
                <a:lnTo>
                  <a:pt x="671" y="299"/>
                </a:lnTo>
                <a:lnTo>
                  <a:pt x="667" y="292"/>
                </a:lnTo>
                <a:lnTo>
                  <a:pt x="662" y="287"/>
                </a:lnTo>
                <a:lnTo>
                  <a:pt x="658" y="281"/>
                </a:lnTo>
                <a:lnTo>
                  <a:pt x="651" y="277"/>
                </a:lnTo>
                <a:lnTo>
                  <a:pt x="646" y="273"/>
                </a:lnTo>
                <a:lnTo>
                  <a:pt x="639" y="269"/>
                </a:lnTo>
                <a:lnTo>
                  <a:pt x="632" y="266"/>
                </a:lnTo>
                <a:lnTo>
                  <a:pt x="621" y="265"/>
                </a:lnTo>
                <a:lnTo>
                  <a:pt x="613" y="268"/>
                </a:lnTo>
                <a:lnTo>
                  <a:pt x="604" y="272"/>
                </a:lnTo>
                <a:lnTo>
                  <a:pt x="596" y="277"/>
                </a:lnTo>
                <a:lnTo>
                  <a:pt x="589" y="284"/>
                </a:lnTo>
                <a:lnTo>
                  <a:pt x="582" y="291"/>
                </a:lnTo>
                <a:lnTo>
                  <a:pt x="576" y="297"/>
                </a:lnTo>
                <a:lnTo>
                  <a:pt x="570" y="304"/>
                </a:lnTo>
                <a:lnTo>
                  <a:pt x="561" y="283"/>
                </a:lnTo>
                <a:lnTo>
                  <a:pt x="555" y="256"/>
                </a:lnTo>
                <a:lnTo>
                  <a:pt x="550" y="227"/>
                </a:lnTo>
                <a:lnTo>
                  <a:pt x="542" y="200"/>
                </a:lnTo>
                <a:lnTo>
                  <a:pt x="534" y="182"/>
                </a:lnTo>
                <a:lnTo>
                  <a:pt x="524" y="163"/>
                </a:lnTo>
                <a:lnTo>
                  <a:pt x="514" y="144"/>
                </a:lnTo>
                <a:lnTo>
                  <a:pt x="500" y="126"/>
                </a:lnTo>
                <a:lnTo>
                  <a:pt x="485" y="111"/>
                </a:lnTo>
                <a:lnTo>
                  <a:pt x="469" y="99"/>
                </a:lnTo>
                <a:lnTo>
                  <a:pt x="450" y="90"/>
                </a:lnTo>
                <a:lnTo>
                  <a:pt x="429" y="86"/>
                </a:lnTo>
                <a:lnTo>
                  <a:pt x="413" y="84"/>
                </a:lnTo>
                <a:lnTo>
                  <a:pt x="396" y="84"/>
                </a:lnTo>
                <a:lnTo>
                  <a:pt x="380" y="87"/>
                </a:lnTo>
                <a:lnTo>
                  <a:pt x="364" y="91"/>
                </a:lnTo>
                <a:lnTo>
                  <a:pt x="349" y="98"/>
                </a:lnTo>
                <a:lnTo>
                  <a:pt x="336" y="106"/>
                </a:lnTo>
                <a:lnTo>
                  <a:pt x="322" y="116"/>
                </a:lnTo>
                <a:lnTo>
                  <a:pt x="312" y="128"/>
                </a:lnTo>
                <a:lnTo>
                  <a:pt x="318" y="136"/>
                </a:lnTo>
                <a:lnTo>
                  <a:pt x="326" y="134"/>
                </a:lnTo>
                <a:lnTo>
                  <a:pt x="334" y="130"/>
                </a:lnTo>
                <a:lnTo>
                  <a:pt x="342" y="126"/>
                </a:lnTo>
                <a:lnTo>
                  <a:pt x="356" y="120"/>
                </a:lnTo>
                <a:lnTo>
                  <a:pt x="369" y="117"/>
                </a:lnTo>
                <a:lnTo>
                  <a:pt x="384" y="116"/>
                </a:lnTo>
                <a:lnTo>
                  <a:pt x="399" y="117"/>
                </a:lnTo>
                <a:lnTo>
                  <a:pt x="414" y="120"/>
                </a:lnTo>
                <a:lnTo>
                  <a:pt x="429" y="124"/>
                </a:lnTo>
                <a:lnTo>
                  <a:pt x="442" y="129"/>
                </a:lnTo>
                <a:lnTo>
                  <a:pt x="454" y="136"/>
                </a:lnTo>
                <a:lnTo>
                  <a:pt x="477" y="159"/>
                </a:lnTo>
                <a:lnTo>
                  <a:pt x="492" y="186"/>
                </a:lnTo>
                <a:lnTo>
                  <a:pt x="501" y="214"/>
                </a:lnTo>
                <a:lnTo>
                  <a:pt x="510" y="244"/>
                </a:lnTo>
                <a:lnTo>
                  <a:pt x="516" y="273"/>
                </a:lnTo>
                <a:lnTo>
                  <a:pt x="526" y="302"/>
                </a:lnTo>
                <a:lnTo>
                  <a:pt x="539" y="328"/>
                </a:lnTo>
                <a:lnTo>
                  <a:pt x="561" y="353"/>
                </a:lnTo>
                <a:lnTo>
                  <a:pt x="543" y="349"/>
                </a:lnTo>
                <a:lnTo>
                  <a:pt x="526" y="342"/>
                </a:lnTo>
                <a:lnTo>
                  <a:pt x="510" y="335"/>
                </a:lnTo>
                <a:lnTo>
                  <a:pt x="493" y="326"/>
                </a:lnTo>
                <a:lnTo>
                  <a:pt x="479" y="316"/>
                </a:lnTo>
                <a:lnTo>
                  <a:pt x="464" y="304"/>
                </a:lnTo>
                <a:lnTo>
                  <a:pt x="452" y="289"/>
                </a:lnTo>
                <a:lnTo>
                  <a:pt x="440" y="275"/>
                </a:lnTo>
                <a:lnTo>
                  <a:pt x="431" y="256"/>
                </a:lnTo>
                <a:lnTo>
                  <a:pt x="426" y="235"/>
                </a:lnTo>
                <a:lnTo>
                  <a:pt x="417" y="217"/>
                </a:lnTo>
                <a:lnTo>
                  <a:pt x="403" y="203"/>
                </a:lnTo>
                <a:lnTo>
                  <a:pt x="396" y="231"/>
                </a:lnTo>
                <a:lnTo>
                  <a:pt x="400" y="266"/>
                </a:lnTo>
                <a:lnTo>
                  <a:pt x="410" y="296"/>
                </a:lnTo>
                <a:lnTo>
                  <a:pt x="414" y="308"/>
                </a:lnTo>
                <a:lnTo>
                  <a:pt x="400" y="306"/>
                </a:lnTo>
                <a:lnTo>
                  <a:pt x="387" y="300"/>
                </a:lnTo>
                <a:lnTo>
                  <a:pt x="375" y="292"/>
                </a:lnTo>
                <a:lnTo>
                  <a:pt x="364" y="283"/>
                </a:lnTo>
                <a:lnTo>
                  <a:pt x="353" y="272"/>
                </a:lnTo>
                <a:lnTo>
                  <a:pt x="344" y="260"/>
                </a:lnTo>
                <a:lnTo>
                  <a:pt x="334" y="248"/>
                </a:lnTo>
                <a:lnTo>
                  <a:pt x="328" y="235"/>
                </a:lnTo>
                <a:lnTo>
                  <a:pt x="321" y="225"/>
                </a:lnTo>
                <a:lnTo>
                  <a:pt x="318" y="213"/>
                </a:lnTo>
                <a:lnTo>
                  <a:pt x="316" y="200"/>
                </a:lnTo>
                <a:lnTo>
                  <a:pt x="313" y="188"/>
                </a:lnTo>
                <a:lnTo>
                  <a:pt x="310" y="176"/>
                </a:lnTo>
                <a:lnTo>
                  <a:pt x="305" y="165"/>
                </a:lnTo>
                <a:lnTo>
                  <a:pt x="298" y="156"/>
                </a:lnTo>
                <a:lnTo>
                  <a:pt x="287" y="148"/>
                </a:lnTo>
                <a:lnTo>
                  <a:pt x="282" y="157"/>
                </a:lnTo>
                <a:lnTo>
                  <a:pt x="283" y="167"/>
                </a:lnTo>
                <a:lnTo>
                  <a:pt x="287" y="178"/>
                </a:lnTo>
                <a:lnTo>
                  <a:pt x="290" y="187"/>
                </a:lnTo>
                <a:lnTo>
                  <a:pt x="283" y="215"/>
                </a:lnTo>
                <a:lnTo>
                  <a:pt x="271" y="235"/>
                </a:lnTo>
                <a:lnTo>
                  <a:pt x="254" y="252"/>
                </a:lnTo>
                <a:lnTo>
                  <a:pt x="233" y="266"/>
                </a:lnTo>
                <a:lnTo>
                  <a:pt x="212" y="281"/>
                </a:lnTo>
                <a:lnTo>
                  <a:pt x="193" y="297"/>
                </a:lnTo>
                <a:lnTo>
                  <a:pt x="177" y="320"/>
                </a:lnTo>
                <a:lnTo>
                  <a:pt x="166" y="350"/>
                </a:lnTo>
                <a:lnTo>
                  <a:pt x="165" y="347"/>
                </a:lnTo>
                <a:lnTo>
                  <a:pt x="163" y="339"/>
                </a:lnTo>
                <a:lnTo>
                  <a:pt x="162" y="326"/>
                </a:lnTo>
                <a:lnTo>
                  <a:pt x="161" y="311"/>
                </a:lnTo>
                <a:lnTo>
                  <a:pt x="163" y="293"/>
                </a:lnTo>
                <a:lnTo>
                  <a:pt x="169" y="275"/>
                </a:lnTo>
                <a:lnTo>
                  <a:pt x="178" y="256"/>
                </a:lnTo>
                <a:lnTo>
                  <a:pt x="194" y="238"/>
                </a:lnTo>
                <a:lnTo>
                  <a:pt x="193" y="230"/>
                </a:lnTo>
                <a:lnTo>
                  <a:pt x="188" y="225"/>
                </a:lnTo>
                <a:lnTo>
                  <a:pt x="181" y="222"/>
                </a:lnTo>
                <a:lnTo>
                  <a:pt x="174" y="219"/>
                </a:lnTo>
                <a:lnTo>
                  <a:pt x="157" y="219"/>
                </a:lnTo>
                <a:lnTo>
                  <a:pt x="139" y="222"/>
                </a:lnTo>
                <a:lnTo>
                  <a:pt x="124" y="227"/>
                </a:lnTo>
                <a:lnTo>
                  <a:pt x="109" y="235"/>
                </a:lnTo>
                <a:lnTo>
                  <a:pt x="96" y="246"/>
                </a:lnTo>
                <a:lnTo>
                  <a:pt x="82" y="258"/>
                </a:lnTo>
                <a:lnTo>
                  <a:pt x="70" y="272"/>
                </a:lnTo>
                <a:lnTo>
                  <a:pt x="60" y="285"/>
                </a:lnTo>
                <a:lnTo>
                  <a:pt x="47" y="307"/>
                </a:lnTo>
                <a:lnTo>
                  <a:pt x="41" y="331"/>
                </a:lnTo>
                <a:lnTo>
                  <a:pt x="41" y="357"/>
                </a:lnTo>
                <a:lnTo>
                  <a:pt x="50" y="381"/>
                </a:lnTo>
                <a:lnTo>
                  <a:pt x="54" y="382"/>
                </a:lnTo>
                <a:lnTo>
                  <a:pt x="58" y="386"/>
                </a:lnTo>
                <a:lnTo>
                  <a:pt x="61" y="390"/>
                </a:lnTo>
                <a:lnTo>
                  <a:pt x="65" y="395"/>
                </a:lnTo>
                <a:lnTo>
                  <a:pt x="60" y="396"/>
                </a:lnTo>
                <a:lnTo>
                  <a:pt x="54" y="395"/>
                </a:lnTo>
                <a:lnTo>
                  <a:pt x="47" y="393"/>
                </a:lnTo>
                <a:lnTo>
                  <a:pt x="42" y="390"/>
                </a:lnTo>
                <a:lnTo>
                  <a:pt x="35" y="386"/>
                </a:lnTo>
                <a:lnTo>
                  <a:pt x="30" y="381"/>
                </a:lnTo>
                <a:lnTo>
                  <a:pt x="25" y="377"/>
                </a:lnTo>
                <a:lnTo>
                  <a:pt x="19" y="372"/>
                </a:lnTo>
                <a:lnTo>
                  <a:pt x="7" y="353"/>
                </a:lnTo>
                <a:lnTo>
                  <a:pt x="2" y="334"/>
                </a:lnTo>
                <a:lnTo>
                  <a:pt x="0" y="314"/>
                </a:lnTo>
                <a:lnTo>
                  <a:pt x="3" y="293"/>
                </a:lnTo>
                <a:lnTo>
                  <a:pt x="10" y="273"/>
                </a:lnTo>
                <a:lnTo>
                  <a:pt x="18" y="254"/>
                </a:lnTo>
                <a:lnTo>
                  <a:pt x="27" y="235"/>
                </a:lnTo>
                <a:lnTo>
                  <a:pt x="35" y="218"/>
                </a:lnTo>
                <a:lnTo>
                  <a:pt x="54" y="195"/>
                </a:lnTo>
                <a:lnTo>
                  <a:pt x="74" y="175"/>
                </a:lnTo>
                <a:lnTo>
                  <a:pt x="99" y="157"/>
                </a:lnTo>
                <a:lnTo>
                  <a:pt x="124" y="142"/>
                </a:lnTo>
                <a:lnTo>
                  <a:pt x="151" y="132"/>
                </a:lnTo>
                <a:lnTo>
                  <a:pt x="179" y="125"/>
                </a:lnTo>
                <a:lnTo>
                  <a:pt x="209" y="124"/>
                </a:lnTo>
                <a:lnTo>
                  <a:pt x="239" y="126"/>
                </a:lnTo>
                <a:lnTo>
                  <a:pt x="250" y="120"/>
                </a:lnTo>
                <a:lnTo>
                  <a:pt x="259" y="113"/>
                </a:lnTo>
                <a:lnTo>
                  <a:pt x="266" y="102"/>
                </a:lnTo>
                <a:lnTo>
                  <a:pt x="268" y="89"/>
                </a:lnTo>
                <a:lnTo>
                  <a:pt x="260" y="83"/>
                </a:lnTo>
                <a:lnTo>
                  <a:pt x="255" y="87"/>
                </a:lnTo>
                <a:lnTo>
                  <a:pt x="248" y="94"/>
                </a:lnTo>
                <a:lnTo>
                  <a:pt x="240" y="98"/>
                </a:lnTo>
                <a:lnTo>
                  <a:pt x="233" y="99"/>
                </a:lnTo>
                <a:lnTo>
                  <a:pt x="227" y="101"/>
                </a:lnTo>
                <a:lnTo>
                  <a:pt x="221" y="101"/>
                </a:lnTo>
                <a:lnTo>
                  <a:pt x="215" y="99"/>
                </a:lnTo>
                <a:lnTo>
                  <a:pt x="208" y="98"/>
                </a:lnTo>
                <a:lnTo>
                  <a:pt x="202" y="97"/>
                </a:lnTo>
                <a:lnTo>
                  <a:pt x="196" y="95"/>
                </a:lnTo>
                <a:lnTo>
                  <a:pt x="189" y="94"/>
                </a:lnTo>
                <a:lnTo>
                  <a:pt x="202" y="79"/>
                </a:lnTo>
                <a:lnTo>
                  <a:pt x="217" y="64"/>
                </a:lnTo>
                <a:lnTo>
                  <a:pt x="232" y="49"/>
                </a:lnTo>
                <a:lnTo>
                  <a:pt x="248" y="37"/>
                </a:lnTo>
                <a:lnTo>
                  <a:pt x="266" y="28"/>
                </a:lnTo>
                <a:lnTo>
                  <a:pt x="283" y="22"/>
                </a:lnTo>
                <a:lnTo>
                  <a:pt x="303" y="21"/>
                </a:lnTo>
                <a:lnTo>
                  <a:pt x="324" y="25"/>
                </a:lnTo>
                <a:lnTo>
                  <a:pt x="334" y="31"/>
                </a:lnTo>
                <a:lnTo>
                  <a:pt x="348" y="37"/>
                </a:lnTo>
                <a:lnTo>
                  <a:pt x="360" y="43"/>
                </a:lnTo>
                <a:lnTo>
                  <a:pt x="375" y="45"/>
                </a:lnTo>
                <a:lnTo>
                  <a:pt x="388" y="48"/>
                </a:lnTo>
                <a:lnTo>
                  <a:pt x="402" y="47"/>
                </a:lnTo>
                <a:lnTo>
                  <a:pt x="414" y="43"/>
                </a:lnTo>
                <a:lnTo>
                  <a:pt x="426" y="33"/>
                </a:lnTo>
                <a:lnTo>
                  <a:pt x="426" y="32"/>
                </a:lnTo>
                <a:lnTo>
                  <a:pt x="423" y="31"/>
                </a:lnTo>
                <a:lnTo>
                  <a:pt x="417" y="31"/>
                </a:lnTo>
                <a:lnTo>
                  <a:pt x="409" y="28"/>
                </a:lnTo>
                <a:lnTo>
                  <a:pt x="399" y="27"/>
                </a:lnTo>
                <a:lnTo>
                  <a:pt x="391" y="22"/>
                </a:lnTo>
                <a:lnTo>
                  <a:pt x="384" y="16"/>
                </a:lnTo>
                <a:lnTo>
                  <a:pt x="380" y="8"/>
                </a:lnTo>
                <a:lnTo>
                  <a:pt x="398" y="4"/>
                </a:lnTo>
                <a:lnTo>
                  <a:pt x="417" y="2"/>
                </a:lnTo>
                <a:lnTo>
                  <a:pt x="435" y="1"/>
                </a:lnTo>
                <a:lnTo>
                  <a:pt x="453" y="0"/>
                </a:lnTo>
                <a:lnTo>
                  <a:pt x="472" y="1"/>
                </a:lnTo>
                <a:lnTo>
                  <a:pt x="489" y="2"/>
                </a:lnTo>
                <a:lnTo>
                  <a:pt x="507" y="5"/>
                </a:lnTo>
                <a:lnTo>
                  <a:pt x="526" y="9"/>
                </a:lnTo>
                <a:lnTo>
                  <a:pt x="542" y="14"/>
                </a:lnTo>
                <a:lnTo>
                  <a:pt x="559" y="21"/>
                </a:lnTo>
                <a:lnTo>
                  <a:pt x="576" y="29"/>
                </a:lnTo>
                <a:lnTo>
                  <a:pt x="590" y="37"/>
                </a:lnTo>
                <a:lnTo>
                  <a:pt x="605" y="48"/>
                </a:lnTo>
                <a:lnTo>
                  <a:pt x="620" y="59"/>
                </a:lnTo>
                <a:lnTo>
                  <a:pt x="634" y="71"/>
                </a:lnTo>
                <a:lnTo>
                  <a:pt x="646" y="84"/>
                </a:lnTo>
                <a:close/>
              </a:path>
            </a:pathLst>
          </a:custGeom>
          <a:solidFill>
            <a:srgbClr val="FFFF7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4" name="Freeform 12"/>
          <p:cNvSpPr>
            <a:spLocks/>
          </p:cNvSpPr>
          <p:nvPr/>
        </p:nvSpPr>
        <p:spPr bwMode="auto">
          <a:xfrm>
            <a:off x="5168900" y="2373313"/>
            <a:ext cx="200025" cy="385762"/>
          </a:xfrm>
          <a:custGeom>
            <a:avLst/>
            <a:gdLst/>
            <a:ahLst/>
            <a:cxnLst>
              <a:cxn ang="0">
                <a:pos x="237" y="8"/>
              </a:cxn>
              <a:cxn ang="0">
                <a:pos x="212" y="33"/>
              </a:cxn>
              <a:cxn ang="0">
                <a:pos x="190" y="60"/>
              </a:cxn>
              <a:cxn ang="0">
                <a:pos x="163" y="80"/>
              </a:cxn>
              <a:cxn ang="0">
                <a:pos x="123" y="96"/>
              </a:cxn>
              <a:cxn ang="0">
                <a:pos x="81" y="131"/>
              </a:cxn>
              <a:cxn ang="0">
                <a:pos x="49" y="175"/>
              </a:cxn>
              <a:cxn ang="0">
                <a:pos x="28" y="225"/>
              </a:cxn>
              <a:cxn ang="0">
                <a:pos x="22" y="273"/>
              </a:cxn>
              <a:cxn ang="0">
                <a:pos x="27" y="310"/>
              </a:cxn>
              <a:cxn ang="0">
                <a:pos x="41" y="345"/>
              </a:cxn>
              <a:cxn ang="0">
                <a:pos x="66" y="375"/>
              </a:cxn>
              <a:cxn ang="0">
                <a:pos x="93" y="395"/>
              </a:cxn>
              <a:cxn ang="0">
                <a:pos x="89" y="425"/>
              </a:cxn>
              <a:cxn ang="0">
                <a:pos x="85" y="453"/>
              </a:cxn>
              <a:cxn ang="0">
                <a:pos x="70" y="472"/>
              </a:cxn>
              <a:cxn ang="0">
                <a:pos x="53" y="480"/>
              </a:cxn>
              <a:cxn ang="0">
                <a:pos x="41" y="481"/>
              </a:cxn>
              <a:cxn ang="0">
                <a:pos x="28" y="484"/>
              </a:cxn>
              <a:cxn ang="0">
                <a:pos x="14" y="485"/>
              </a:cxn>
              <a:cxn ang="0">
                <a:pos x="24" y="461"/>
              </a:cxn>
              <a:cxn ang="0">
                <a:pos x="32" y="411"/>
              </a:cxn>
              <a:cxn ang="0">
                <a:pos x="22" y="360"/>
              </a:cxn>
              <a:cxn ang="0">
                <a:pos x="7" y="308"/>
              </a:cxn>
              <a:cxn ang="0">
                <a:pos x="1" y="254"/>
              </a:cxn>
              <a:cxn ang="0">
                <a:pos x="1" y="197"/>
              </a:cxn>
              <a:cxn ang="0">
                <a:pos x="15" y="143"/>
              </a:cxn>
              <a:cxn ang="0">
                <a:pos x="43" y="96"/>
              </a:cxn>
              <a:cxn ang="0">
                <a:pos x="85" y="61"/>
              </a:cxn>
              <a:cxn ang="0">
                <a:pos x="128" y="34"/>
              </a:cxn>
              <a:cxn ang="0">
                <a:pos x="175" y="11"/>
              </a:cxn>
              <a:cxn ang="0">
                <a:pos x="225" y="0"/>
              </a:cxn>
            </a:cxnLst>
            <a:rect l="0" t="0" r="r" b="b"/>
            <a:pathLst>
              <a:path w="252" h="485">
                <a:moveTo>
                  <a:pt x="252" y="0"/>
                </a:moveTo>
                <a:lnTo>
                  <a:pt x="237" y="8"/>
                </a:lnTo>
                <a:lnTo>
                  <a:pt x="224" y="19"/>
                </a:lnTo>
                <a:lnTo>
                  <a:pt x="212" y="33"/>
                </a:lnTo>
                <a:lnTo>
                  <a:pt x="201" y="47"/>
                </a:lnTo>
                <a:lnTo>
                  <a:pt x="190" y="60"/>
                </a:lnTo>
                <a:lnTo>
                  <a:pt x="177" y="72"/>
                </a:lnTo>
                <a:lnTo>
                  <a:pt x="163" y="80"/>
                </a:lnTo>
                <a:lnTo>
                  <a:pt x="147" y="82"/>
                </a:lnTo>
                <a:lnTo>
                  <a:pt x="123" y="96"/>
                </a:lnTo>
                <a:lnTo>
                  <a:pt x="101" y="112"/>
                </a:lnTo>
                <a:lnTo>
                  <a:pt x="81" y="131"/>
                </a:lnTo>
                <a:lnTo>
                  <a:pt x="63" y="153"/>
                </a:lnTo>
                <a:lnTo>
                  <a:pt x="49" y="175"/>
                </a:lnTo>
                <a:lnTo>
                  <a:pt x="37" y="200"/>
                </a:lnTo>
                <a:lnTo>
                  <a:pt x="28" y="225"/>
                </a:lnTo>
                <a:lnTo>
                  <a:pt x="23" y="252"/>
                </a:lnTo>
                <a:lnTo>
                  <a:pt x="22" y="273"/>
                </a:lnTo>
                <a:lnTo>
                  <a:pt x="23" y="291"/>
                </a:lnTo>
                <a:lnTo>
                  <a:pt x="27" y="310"/>
                </a:lnTo>
                <a:lnTo>
                  <a:pt x="32" y="329"/>
                </a:lnTo>
                <a:lnTo>
                  <a:pt x="41" y="345"/>
                </a:lnTo>
                <a:lnTo>
                  <a:pt x="53" y="361"/>
                </a:lnTo>
                <a:lnTo>
                  <a:pt x="66" y="375"/>
                </a:lnTo>
                <a:lnTo>
                  <a:pt x="84" y="386"/>
                </a:lnTo>
                <a:lnTo>
                  <a:pt x="93" y="395"/>
                </a:lnTo>
                <a:lnTo>
                  <a:pt x="93" y="409"/>
                </a:lnTo>
                <a:lnTo>
                  <a:pt x="89" y="425"/>
                </a:lnTo>
                <a:lnTo>
                  <a:pt x="89" y="441"/>
                </a:lnTo>
                <a:lnTo>
                  <a:pt x="85" y="453"/>
                </a:lnTo>
                <a:lnTo>
                  <a:pt x="80" y="463"/>
                </a:lnTo>
                <a:lnTo>
                  <a:pt x="70" y="472"/>
                </a:lnTo>
                <a:lnTo>
                  <a:pt x="59" y="479"/>
                </a:lnTo>
                <a:lnTo>
                  <a:pt x="53" y="480"/>
                </a:lnTo>
                <a:lnTo>
                  <a:pt x="47" y="480"/>
                </a:lnTo>
                <a:lnTo>
                  <a:pt x="41" y="481"/>
                </a:lnTo>
                <a:lnTo>
                  <a:pt x="34" y="483"/>
                </a:lnTo>
                <a:lnTo>
                  <a:pt x="28" y="484"/>
                </a:lnTo>
                <a:lnTo>
                  <a:pt x="22" y="485"/>
                </a:lnTo>
                <a:lnTo>
                  <a:pt x="14" y="485"/>
                </a:lnTo>
                <a:lnTo>
                  <a:pt x="7" y="484"/>
                </a:lnTo>
                <a:lnTo>
                  <a:pt x="24" y="461"/>
                </a:lnTo>
                <a:lnTo>
                  <a:pt x="32" y="437"/>
                </a:lnTo>
                <a:lnTo>
                  <a:pt x="32" y="411"/>
                </a:lnTo>
                <a:lnTo>
                  <a:pt x="28" y="386"/>
                </a:lnTo>
                <a:lnTo>
                  <a:pt x="22" y="360"/>
                </a:lnTo>
                <a:lnTo>
                  <a:pt x="14" y="335"/>
                </a:lnTo>
                <a:lnTo>
                  <a:pt x="7" y="308"/>
                </a:lnTo>
                <a:lnTo>
                  <a:pt x="6" y="282"/>
                </a:lnTo>
                <a:lnTo>
                  <a:pt x="1" y="254"/>
                </a:lnTo>
                <a:lnTo>
                  <a:pt x="0" y="225"/>
                </a:lnTo>
                <a:lnTo>
                  <a:pt x="1" y="197"/>
                </a:lnTo>
                <a:lnTo>
                  <a:pt x="7" y="169"/>
                </a:lnTo>
                <a:lnTo>
                  <a:pt x="15" y="143"/>
                </a:lnTo>
                <a:lnTo>
                  <a:pt x="27" y="118"/>
                </a:lnTo>
                <a:lnTo>
                  <a:pt x="43" y="96"/>
                </a:lnTo>
                <a:lnTo>
                  <a:pt x="63" y="76"/>
                </a:lnTo>
                <a:lnTo>
                  <a:pt x="85" y="61"/>
                </a:lnTo>
                <a:lnTo>
                  <a:pt x="107" y="47"/>
                </a:lnTo>
                <a:lnTo>
                  <a:pt x="128" y="34"/>
                </a:lnTo>
                <a:lnTo>
                  <a:pt x="151" y="22"/>
                </a:lnTo>
                <a:lnTo>
                  <a:pt x="175" y="11"/>
                </a:lnTo>
                <a:lnTo>
                  <a:pt x="200" y="4"/>
                </a:lnTo>
                <a:lnTo>
                  <a:pt x="225" y="0"/>
                </a:lnTo>
                <a:lnTo>
                  <a:pt x="252" y="0"/>
                </a:lnTo>
                <a:close/>
              </a:path>
            </a:pathLst>
          </a:custGeom>
          <a:solidFill>
            <a:srgbClr val="FFFF7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5" name="Freeform 13"/>
          <p:cNvSpPr>
            <a:spLocks/>
          </p:cNvSpPr>
          <p:nvPr/>
        </p:nvSpPr>
        <p:spPr bwMode="auto">
          <a:xfrm>
            <a:off x="5256213" y="2551113"/>
            <a:ext cx="381000" cy="195262"/>
          </a:xfrm>
          <a:custGeom>
            <a:avLst/>
            <a:gdLst/>
            <a:ahLst/>
            <a:cxnLst>
              <a:cxn ang="0">
                <a:pos x="340" y="101"/>
              </a:cxn>
              <a:cxn ang="0">
                <a:pos x="355" y="102"/>
              </a:cxn>
              <a:cxn ang="0">
                <a:pos x="367" y="101"/>
              </a:cxn>
              <a:cxn ang="0">
                <a:pos x="379" y="96"/>
              </a:cxn>
              <a:cxn ang="0">
                <a:pos x="376" y="55"/>
              </a:cxn>
              <a:cxn ang="0">
                <a:pos x="396" y="78"/>
              </a:cxn>
              <a:cxn ang="0">
                <a:pos x="423" y="97"/>
              </a:cxn>
              <a:cxn ang="0">
                <a:pos x="452" y="113"/>
              </a:cxn>
              <a:cxn ang="0">
                <a:pos x="481" y="125"/>
              </a:cxn>
              <a:cxn ang="0">
                <a:pos x="470" y="139"/>
              </a:cxn>
              <a:cxn ang="0">
                <a:pos x="453" y="142"/>
              </a:cxn>
              <a:cxn ang="0">
                <a:pos x="434" y="142"/>
              </a:cxn>
              <a:cxn ang="0">
                <a:pos x="415" y="144"/>
              </a:cxn>
              <a:cxn ang="0">
                <a:pos x="380" y="154"/>
              </a:cxn>
              <a:cxn ang="0">
                <a:pos x="347" y="166"/>
              </a:cxn>
              <a:cxn ang="0">
                <a:pos x="314" y="185"/>
              </a:cxn>
              <a:cxn ang="0">
                <a:pos x="290" y="214"/>
              </a:cxn>
              <a:cxn ang="0">
                <a:pos x="268" y="212"/>
              </a:cxn>
              <a:cxn ang="0">
                <a:pos x="247" y="212"/>
              </a:cxn>
              <a:cxn ang="0">
                <a:pos x="225" y="217"/>
              </a:cxn>
              <a:cxn ang="0">
                <a:pos x="206" y="226"/>
              </a:cxn>
              <a:cxn ang="0">
                <a:pos x="165" y="209"/>
              </a:cxn>
              <a:cxn ang="0">
                <a:pos x="124" y="205"/>
              </a:cxn>
              <a:cxn ang="0">
                <a:pos x="82" y="212"/>
              </a:cxn>
              <a:cxn ang="0">
                <a:pos x="41" y="226"/>
              </a:cxn>
              <a:cxn ang="0">
                <a:pos x="6" y="235"/>
              </a:cxn>
              <a:cxn ang="0">
                <a:pos x="6" y="206"/>
              </a:cxn>
              <a:cxn ang="0">
                <a:pos x="7" y="179"/>
              </a:cxn>
              <a:cxn ang="0">
                <a:pos x="22" y="164"/>
              </a:cxn>
              <a:cxn ang="0">
                <a:pos x="45" y="163"/>
              </a:cxn>
              <a:cxn ang="0">
                <a:pos x="57" y="151"/>
              </a:cxn>
              <a:cxn ang="0">
                <a:pos x="51" y="139"/>
              </a:cxn>
              <a:cxn ang="0">
                <a:pos x="35" y="132"/>
              </a:cxn>
              <a:cxn ang="0">
                <a:pos x="19" y="127"/>
              </a:cxn>
              <a:cxn ang="0">
                <a:pos x="6" y="116"/>
              </a:cxn>
              <a:cxn ang="0">
                <a:pos x="2" y="92"/>
              </a:cxn>
              <a:cxn ang="0">
                <a:pos x="12" y="62"/>
              </a:cxn>
              <a:cxn ang="0">
                <a:pos x="34" y="39"/>
              </a:cxn>
              <a:cxn ang="0">
                <a:pos x="60" y="20"/>
              </a:cxn>
              <a:cxn ang="0">
                <a:pos x="68" y="49"/>
              </a:cxn>
              <a:cxn ang="0">
                <a:pos x="70" y="121"/>
              </a:cxn>
              <a:cxn ang="0">
                <a:pos x="93" y="159"/>
              </a:cxn>
              <a:cxn ang="0">
                <a:pos x="108" y="166"/>
              </a:cxn>
              <a:cxn ang="0">
                <a:pos x="120" y="168"/>
              </a:cxn>
              <a:cxn ang="0">
                <a:pos x="128" y="168"/>
              </a:cxn>
              <a:cxn ang="0">
                <a:pos x="130" y="144"/>
              </a:cxn>
              <a:cxn ang="0">
                <a:pos x="131" y="98"/>
              </a:cxn>
              <a:cxn ang="0">
                <a:pos x="151" y="66"/>
              </a:cxn>
              <a:cxn ang="0">
                <a:pos x="177" y="49"/>
              </a:cxn>
              <a:cxn ang="0">
                <a:pos x="205" y="32"/>
              </a:cxn>
              <a:cxn ang="0">
                <a:pos x="232" y="12"/>
              </a:cxn>
              <a:cxn ang="0">
                <a:pos x="250" y="16"/>
              </a:cxn>
              <a:cxn ang="0">
                <a:pos x="266" y="46"/>
              </a:cxn>
              <a:cxn ang="0">
                <a:pos x="289" y="71"/>
              </a:cxn>
              <a:cxn ang="0">
                <a:pos x="317" y="93"/>
              </a:cxn>
            </a:cxnLst>
            <a:rect l="0" t="0" r="r" b="b"/>
            <a:pathLst>
              <a:path w="481" h="245">
                <a:moveTo>
                  <a:pt x="332" y="101"/>
                </a:moveTo>
                <a:lnTo>
                  <a:pt x="340" y="101"/>
                </a:lnTo>
                <a:lnTo>
                  <a:pt x="348" y="102"/>
                </a:lnTo>
                <a:lnTo>
                  <a:pt x="355" y="102"/>
                </a:lnTo>
                <a:lnTo>
                  <a:pt x="360" y="101"/>
                </a:lnTo>
                <a:lnTo>
                  <a:pt x="367" y="101"/>
                </a:lnTo>
                <a:lnTo>
                  <a:pt x="372" y="98"/>
                </a:lnTo>
                <a:lnTo>
                  <a:pt x="379" y="96"/>
                </a:lnTo>
                <a:lnTo>
                  <a:pt x="387" y="90"/>
                </a:lnTo>
                <a:lnTo>
                  <a:pt x="376" y="55"/>
                </a:lnTo>
                <a:lnTo>
                  <a:pt x="386" y="66"/>
                </a:lnTo>
                <a:lnTo>
                  <a:pt x="396" y="78"/>
                </a:lnTo>
                <a:lnTo>
                  <a:pt x="410" y="88"/>
                </a:lnTo>
                <a:lnTo>
                  <a:pt x="423" y="97"/>
                </a:lnTo>
                <a:lnTo>
                  <a:pt x="437" y="106"/>
                </a:lnTo>
                <a:lnTo>
                  <a:pt x="452" y="113"/>
                </a:lnTo>
                <a:lnTo>
                  <a:pt x="466" y="120"/>
                </a:lnTo>
                <a:lnTo>
                  <a:pt x="481" y="125"/>
                </a:lnTo>
                <a:lnTo>
                  <a:pt x="477" y="133"/>
                </a:lnTo>
                <a:lnTo>
                  <a:pt x="470" y="139"/>
                </a:lnTo>
                <a:lnTo>
                  <a:pt x="462" y="142"/>
                </a:lnTo>
                <a:lnTo>
                  <a:pt x="453" y="142"/>
                </a:lnTo>
                <a:lnTo>
                  <a:pt x="444" y="142"/>
                </a:lnTo>
                <a:lnTo>
                  <a:pt x="434" y="142"/>
                </a:lnTo>
                <a:lnTo>
                  <a:pt x="425" y="142"/>
                </a:lnTo>
                <a:lnTo>
                  <a:pt x="415" y="144"/>
                </a:lnTo>
                <a:lnTo>
                  <a:pt x="398" y="148"/>
                </a:lnTo>
                <a:lnTo>
                  <a:pt x="380" y="154"/>
                </a:lnTo>
                <a:lnTo>
                  <a:pt x="363" y="159"/>
                </a:lnTo>
                <a:lnTo>
                  <a:pt x="347" y="166"/>
                </a:lnTo>
                <a:lnTo>
                  <a:pt x="330" y="175"/>
                </a:lnTo>
                <a:lnTo>
                  <a:pt x="314" y="185"/>
                </a:lnTo>
                <a:lnTo>
                  <a:pt x="301" y="198"/>
                </a:lnTo>
                <a:lnTo>
                  <a:pt x="290" y="214"/>
                </a:lnTo>
                <a:lnTo>
                  <a:pt x="279" y="212"/>
                </a:lnTo>
                <a:lnTo>
                  <a:pt x="268" y="212"/>
                </a:lnTo>
                <a:lnTo>
                  <a:pt x="258" y="210"/>
                </a:lnTo>
                <a:lnTo>
                  <a:pt x="247" y="212"/>
                </a:lnTo>
                <a:lnTo>
                  <a:pt x="236" y="214"/>
                </a:lnTo>
                <a:lnTo>
                  <a:pt x="225" y="217"/>
                </a:lnTo>
                <a:lnTo>
                  <a:pt x="216" y="221"/>
                </a:lnTo>
                <a:lnTo>
                  <a:pt x="206" y="226"/>
                </a:lnTo>
                <a:lnTo>
                  <a:pt x="185" y="216"/>
                </a:lnTo>
                <a:lnTo>
                  <a:pt x="165" y="209"/>
                </a:lnTo>
                <a:lnTo>
                  <a:pt x="144" y="206"/>
                </a:lnTo>
                <a:lnTo>
                  <a:pt x="124" y="205"/>
                </a:lnTo>
                <a:lnTo>
                  <a:pt x="104" y="208"/>
                </a:lnTo>
                <a:lnTo>
                  <a:pt x="82" y="212"/>
                </a:lnTo>
                <a:lnTo>
                  <a:pt x="62" y="218"/>
                </a:lnTo>
                <a:lnTo>
                  <a:pt x="41" y="226"/>
                </a:lnTo>
                <a:lnTo>
                  <a:pt x="0" y="245"/>
                </a:lnTo>
                <a:lnTo>
                  <a:pt x="6" y="235"/>
                </a:lnTo>
                <a:lnTo>
                  <a:pt x="7" y="221"/>
                </a:lnTo>
                <a:lnTo>
                  <a:pt x="6" y="206"/>
                </a:lnTo>
                <a:lnTo>
                  <a:pt x="6" y="191"/>
                </a:lnTo>
                <a:lnTo>
                  <a:pt x="7" y="179"/>
                </a:lnTo>
                <a:lnTo>
                  <a:pt x="11" y="170"/>
                </a:lnTo>
                <a:lnTo>
                  <a:pt x="22" y="164"/>
                </a:lnTo>
                <a:lnTo>
                  <a:pt x="38" y="167"/>
                </a:lnTo>
                <a:lnTo>
                  <a:pt x="45" y="163"/>
                </a:lnTo>
                <a:lnTo>
                  <a:pt x="51" y="158"/>
                </a:lnTo>
                <a:lnTo>
                  <a:pt x="57" y="151"/>
                </a:lnTo>
                <a:lnTo>
                  <a:pt x="58" y="143"/>
                </a:lnTo>
                <a:lnTo>
                  <a:pt x="51" y="139"/>
                </a:lnTo>
                <a:lnTo>
                  <a:pt x="43" y="135"/>
                </a:lnTo>
                <a:lnTo>
                  <a:pt x="35" y="132"/>
                </a:lnTo>
                <a:lnTo>
                  <a:pt x="27" y="129"/>
                </a:lnTo>
                <a:lnTo>
                  <a:pt x="19" y="127"/>
                </a:lnTo>
                <a:lnTo>
                  <a:pt x="12" y="123"/>
                </a:lnTo>
                <a:lnTo>
                  <a:pt x="6" y="116"/>
                </a:lnTo>
                <a:lnTo>
                  <a:pt x="2" y="108"/>
                </a:lnTo>
                <a:lnTo>
                  <a:pt x="2" y="92"/>
                </a:lnTo>
                <a:lnTo>
                  <a:pt x="6" y="77"/>
                </a:lnTo>
                <a:lnTo>
                  <a:pt x="12" y="62"/>
                </a:lnTo>
                <a:lnTo>
                  <a:pt x="23" y="50"/>
                </a:lnTo>
                <a:lnTo>
                  <a:pt x="34" y="39"/>
                </a:lnTo>
                <a:lnTo>
                  <a:pt x="47" y="30"/>
                </a:lnTo>
                <a:lnTo>
                  <a:pt x="60" y="20"/>
                </a:lnTo>
                <a:lnTo>
                  <a:pt x="73" y="13"/>
                </a:lnTo>
                <a:lnTo>
                  <a:pt x="68" y="49"/>
                </a:lnTo>
                <a:lnTo>
                  <a:pt x="65" y="85"/>
                </a:lnTo>
                <a:lnTo>
                  <a:pt x="70" y="121"/>
                </a:lnTo>
                <a:lnTo>
                  <a:pt x="88" y="154"/>
                </a:lnTo>
                <a:lnTo>
                  <a:pt x="93" y="159"/>
                </a:lnTo>
                <a:lnTo>
                  <a:pt x="100" y="163"/>
                </a:lnTo>
                <a:lnTo>
                  <a:pt x="108" y="166"/>
                </a:lnTo>
                <a:lnTo>
                  <a:pt x="115" y="167"/>
                </a:lnTo>
                <a:lnTo>
                  <a:pt x="120" y="168"/>
                </a:lnTo>
                <a:lnTo>
                  <a:pt x="126" y="168"/>
                </a:lnTo>
                <a:lnTo>
                  <a:pt x="128" y="168"/>
                </a:lnTo>
                <a:lnTo>
                  <a:pt x="130" y="168"/>
                </a:lnTo>
                <a:lnTo>
                  <a:pt x="130" y="144"/>
                </a:lnTo>
                <a:lnTo>
                  <a:pt x="128" y="121"/>
                </a:lnTo>
                <a:lnTo>
                  <a:pt x="131" y="98"/>
                </a:lnTo>
                <a:lnTo>
                  <a:pt x="139" y="77"/>
                </a:lnTo>
                <a:lnTo>
                  <a:pt x="151" y="66"/>
                </a:lnTo>
                <a:lnTo>
                  <a:pt x="163" y="57"/>
                </a:lnTo>
                <a:lnTo>
                  <a:pt x="177" y="49"/>
                </a:lnTo>
                <a:lnTo>
                  <a:pt x="192" y="40"/>
                </a:lnTo>
                <a:lnTo>
                  <a:pt x="205" y="32"/>
                </a:lnTo>
                <a:lnTo>
                  <a:pt x="219" y="23"/>
                </a:lnTo>
                <a:lnTo>
                  <a:pt x="232" y="12"/>
                </a:lnTo>
                <a:lnTo>
                  <a:pt x="244" y="0"/>
                </a:lnTo>
                <a:lnTo>
                  <a:pt x="250" y="16"/>
                </a:lnTo>
                <a:lnTo>
                  <a:pt x="256" y="32"/>
                </a:lnTo>
                <a:lnTo>
                  <a:pt x="266" y="46"/>
                </a:lnTo>
                <a:lnTo>
                  <a:pt x="276" y="59"/>
                </a:lnTo>
                <a:lnTo>
                  <a:pt x="289" y="71"/>
                </a:lnTo>
                <a:lnTo>
                  <a:pt x="302" y="84"/>
                </a:lnTo>
                <a:lnTo>
                  <a:pt x="317" y="93"/>
                </a:lnTo>
                <a:lnTo>
                  <a:pt x="332" y="101"/>
                </a:lnTo>
                <a:close/>
              </a:path>
            </a:pathLst>
          </a:custGeom>
          <a:solidFill>
            <a:srgbClr val="E2BFB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6" name="Freeform 14"/>
          <p:cNvSpPr>
            <a:spLocks/>
          </p:cNvSpPr>
          <p:nvPr/>
        </p:nvSpPr>
        <p:spPr bwMode="auto">
          <a:xfrm>
            <a:off x="5292725" y="2586038"/>
            <a:ext cx="431800" cy="403225"/>
          </a:xfrm>
          <a:custGeom>
            <a:avLst/>
            <a:gdLst/>
            <a:ahLst/>
            <a:cxnLst>
              <a:cxn ang="0">
                <a:pos x="542" y="96"/>
              </a:cxn>
              <a:cxn ang="0">
                <a:pos x="526" y="124"/>
              </a:cxn>
              <a:cxn ang="0">
                <a:pos x="504" y="151"/>
              </a:cxn>
              <a:cxn ang="0">
                <a:pos x="489" y="181"/>
              </a:cxn>
              <a:cxn ang="0">
                <a:pos x="480" y="236"/>
              </a:cxn>
              <a:cxn ang="0">
                <a:pos x="457" y="314"/>
              </a:cxn>
              <a:cxn ang="0">
                <a:pos x="424" y="388"/>
              </a:cxn>
              <a:cxn ang="0">
                <a:pos x="380" y="453"/>
              </a:cxn>
              <a:cxn ang="0">
                <a:pos x="342" y="485"/>
              </a:cxn>
              <a:cxn ang="0">
                <a:pos x="327" y="495"/>
              </a:cxn>
              <a:cxn ang="0">
                <a:pos x="311" y="503"/>
              </a:cxn>
              <a:cxn ang="0">
                <a:pos x="291" y="508"/>
              </a:cxn>
              <a:cxn ang="0">
                <a:pos x="259" y="507"/>
              </a:cxn>
              <a:cxn ang="0">
                <a:pos x="220" y="499"/>
              </a:cxn>
              <a:cxn ang="0">
                <a:pos x="182" y="487"/>
              </a:cxn>
              <a:cxn ang="0">
                <a:pos x="144" y="471"/>
              </a:cxn>
              <a:cxn ang="0">
                <a:pos x="111" y="450"/>
              </a:cxn>
              <a:cxn ang="0">
                <a:pos x="80" y="425"/>
              </a:cxn>
              <a:cxn ang="0">
                <a:pos x="54" y="395"/>
              </a:cxn>
              <a:cxn ang="0">
                <a:pos x="32" y="360"/>
              </a:cxn>
              <a:cxn ang="0">
                <a:pos x="0" y="293"/>
              </a:cxn>
              <a:cxn ang="0">
                <a:pos x="43" y="303"/>
              </a:cxn>
              <a:cxn ang="0">
                <a:pos x="85" y="299"/>
              </a:cxn>
              <a:cxn ang="0">
                <a:pos x="124" y="282"/>
              </a:cxn>
              <a:cxn ang="0">
                <a:pos x="156" y="251"/>
              </a:cxn>
              <a:cxn ang="0">
                <a:pos x="168" y="221"/>
              </a:cxn>
              <a:cxn ang="0">
                <a:pos x="190" y="200"/>
              </a:cxn>
              <a:cxn ang="0">
                <a:pos x="205" y="194"/>
              </a:cxn>
              <a:cxn ang="0">
                <a:pos x="221" y="193"/>
              </a:cxn>
              <a:cxn ang="0">
                <a:pos x="236" y="198"/>
              </a:cxn>
              <a:cxn ang="0">
                <a:pos x="252" y="212"/>
              </a:cxn>
              <a:cxn ang="0">
                <a:pos x="279" y="233"/>
              </a:cxn>
              <a:cxn ang="0">
                <a:pos x="313" y="241"/>
              </a:cxn>
              <a:cxn ang="0">
                <a:pos x="349" y="241"/>
              </a:cxn>
              <a:cxn ang="0">
                <a:pos x="384" y="237"/>
              </a:cxn>
              <a:cxn ang="0">
                <a:pos x="407" y="225"/>
              </a:cxn>
              <a:cxn ang="0">
                <a:pos x="427" y="208"/>
              </a:cxn>
              <a:cxn ang="0">
                <a:pos x="443" y="185"/>
              </a:cxn>
              <a:cxn ang="0">
                <a:pos x="451" y="159"/>
              </a:cxn>
              <a:cxn ang="0">
                <a:pos x="459" y="116"/>
              </a:cxn>
              <a:cxn ang="0">
                <a:pos x="466" y="92"/>
              </a:cxn>
              <a:cxn ang="0">
                <a:pos x="484" y="92"/>
              </a:cxn>
              <a:cxn ang="0">
                <a:pos x="499" y="85"/>
              </a:cxn>
              <a:cxn ang="0">
                <a:pos x="485" y="66"/>
              </a:cxn>
              <a:cxn ang="0">
                <a:pos x="480" y="47"/>
              </a:cxn>
              <a:cxn ang="0">
                <a:pos x="485" y="32"/>
              </a:cxn>
              <a:cxn ang="0">
                <a:pos x="495" y="19"/>
              </a:cxn>
              <a:cxn ang="0">
                <a:pos x="507" y="8"/>
              </a:cxn>
              <a:cxn ang="0">
                <a:pos x="521" y="0"/>
              </a:cxn>
              <a:cxn ang="0">
                <a:pos x="544" y="34"/>
              </a:cxn>
              <a:cxn ang="0">
                <a:pos x="546" y="80"/>
              </a:cxn>
            </a:cxnLst>
            <a:rect l="0" t="0" r="r" b="b"/>
            <a:pathLst>
              <a:path w="546" h="510">
                <a:moveTo>
                  <a:pt x="546" y="80"/>
                </a:moveTo>
                <a:lnTo>
                  <a:pt x="542" y="96"/>
                </a:lnTo>
                <a:lnTo>
                  <a:pt x="535" y="111"/>
                </a:lnTo>
                <a:lnTo>
                  <a:pt x="526" y="124"/>
                </a:lnTo>
                <a:lnTo>
                  <a:pt x="515" y="138"/>
                </a:lnTo>
                <a:lnTo>
                  <a:pt x="504" y="151"/>
                </a:lnTo>
                <a:lnTo>
                  <a:pt x="495" y="165"/>
                </a:lnTo>
                <a:lnTo>
                  <a:pt x="489" y="181"/>
                </a:lnTo>
                <a:lnTo>
                  <a:pt x="488" y="197"/>
                </a:lnTo>
                <a:lnTo>
                  <a:pt x="480" y="236"/>
                </a:lnTo>
                <a:lnTo>
                  <a:pt x="469" y="275"/>
                </a:lnTo>
                <a:lnTo>
                  <a:pt x="457" y="314"/>
                </a:lnTo>
                <a:lnTo>
                  <a:pt x="442" y="352"/>
                </a:lnTo>
                <a:lnTo>
                  <a:pt x="424" y="388"/>
                </a:lnTo>
                <a:lnTo>
                  <a:pt x="404" y="422"/>
                </a:lnTo>
                <a:lnTo>
                  <a:pt x="380" y="453"/>
                </a:lnTo>
                <a:lnTo>
                  <a:pt x="350" y="480"/>
                </a:lnTo>
                <a:lnTo>
                  <a:pt x="342" y="485"/>
                </a:lnTo>
                <a:lnTo>
                  <a:pt x="336" y="491"/>
                </a:lnTo>
                <a:lnTo>
                  <a:pt x="327" y="495"/>
                </a:lnTo>
                <a:lnTo>
                  <a:pt x="319" y="499"/>
                </a:lnTo>
                <a:lnTo>
                  <a:pt x="311" y="503"/>
                </a:lnTo>
                <a:lnTo>
                  <a:pt x="302" y="506"/>
                </a:lnTo>
                <a:lnTo>
                  <a:pt x="291" y="508"/>
                </a:lnTo>
                <a:lnTo>
                  <a:pt x="279" y="510"/>
                </a:lnTo>
                <a:lnTo>
                  <a:pt x="259" y="507"/>
                </a:lnTo>
                <a:lnTo>
                  <a:pt x="240" y="503"/>
                </a:lnTo>
                <a:lnTo>
                  <a:pt x="220" y="499"/>
                </a:lnTo>
                <a:lnTo>
                  <a:pt x="201" y="493"/>
                </a:lnTo>
                <a:lnTo>
                  <a:pt x="182" y="487"/>
                </a:lnTo>
                <a:lnTo>
                  <a:pt x="163" y="480"/>
                </a:lnTo>
                <a:lnTo>
                  <a:pt x="144" y="471"/>
                </a:lnTo>
                <a:lnTo>
                  <a:pt x="128" y="461"/>
                </a:lnTo>
                <a:lnTo>
                  <a:pt x="111" y="450"/>
                </a:lnTo>
                <a:lnTo>
                  <a:pt x="94" y="438"/>
                </a:lnTo>
                <a:lnTo>
                  <a:pt x="80" y="425"/>
                </a:lnTo>
                <a:lnTo>
                  <a:pt x="66" y="411"/>
                </a:lnTo>
                <a:lnTo>
                  <a:pt x="54" y="395"/>
                </a:lnTo>
                <a:lnTo>
                  <a:pt x="43" y="378"/>
                </a:lnTo>
                <a:lnTo>
                  <a:pt x="32" y="360"/>
                </a:lnTo>
                <a:lnTo>
                  <a:pt x="24" y="340"/>
                </a:lnTo>
                <a:lnTo>
                  <a:pt x="0" y="293"/>
                </a:lnTo>
                <a:lnTo>
                  <a:pt x="22" y="299"/>
                </a:lnTo>
                <a:lnTo>
                  <a:pt x="43" y="303"/>
                </a:lnTo>
                <a:lnTo>
                  <a:pt x="65" y="303"/>
                </a:lnTo>
                <a:lnTo>
                  <a:pt x="85" y="299"/>
                </a:lnTo>
                <a:lnTo>
                  <a:pt x="105" y="291"/>
                </a:lnTo>
                <a:lnTo>
                  <a:pt x="124" y="282"/>
                </a:lnTo>
                <a:lnTo>
                  <a:pt x="142" y="267"/>
                </a:lnTo>
                <a:lnTo>
                  <a:pt x="156" y="251"/>
                </a:lnTo>
                <a:lnTo>
                  <a:pt x="162" y="237"/>
                </a:lnTo>
                <a:lnTo>
                  <a:pt x="168" y="221"/>
                </a:lnTo>
                <a:lnTo>
                  <a:pt x="177" y="206"/>
                </a:lnTo>
                <a:lnTo>
                  <a:pt x="190" y="200"/>
                </a:lnTo>
                <a:lnTo>
                  <a:pt x="198" y="197"/>
                </a:lnTo>
                <a:lnTo>
                  <a:pt x="205" y="194"/>
                </a:lnTo>
                <a:lnTo>
                  <a:pt x="213" y="193"/>
                </a:lnTo>
                <a:lnTo>
                  <a:pt x="221" y="193"/>
                </a:lnTo>
                <a:lnTo>
                  <a:pt x="228" y="194"/>
                </a:lnTo>
                <a:lnTo>
                  <a:pt x="236" y="198"/>
                </a:lnTo>
                <a:lnTo>
                  <a:pt x="244" y="204"/>
                </a:lnTo>
                <a:lnTo>
                  <a:pt x="252" y="212"/>
                </a:lnTo>
                <a:lnTo>
                  <a:pt x="264" y="224"/>
                </a:lnTo>
                <a:lnTo>
                  <a:pt x="279" y="233"/>
                </a:lnTo>
                <a:lnTo>
                  <a:pt x="295" y="239"/>
                </a:lnTo>
                <a:lnTo>
                  <a:pt x="313" y="241"/>
                </a:lnTo>
                <a:lnTo>
                  <a:pt x="332" y="243"/>
                </a:lnTo>
                <a:lnTo>
                  <a:pt x="349" y="241"/>
                </a:lnTo>
                <a:lnTo>
                  <a:pt x="368" y="240"/>
                </a:lnTo>
                <a:lnTo>
                  <a:pt x="384" y="237"/>
                </a:lnTo>
                <a:lnTo>
                  <a:pt x="396" y="233"/>
                </a:lnTo>
                <a:lnTo>
                  <a:pt x="407" y="225"/>
                </a:lnTo>
                <a:lnTo>
                  <a:pt x="418" y="217"/>
                </a:lnTo>
                <a:lnTo>
                  <a:pt x="427" y="208"/>
                </a:lnTo>
                <a:lnTo>
                  <a:pt x="435" y="196"/>
                </a:lnTo>
                <a:lnTo>
                  <a:pt x="443" y="185"/>
                </a:lnTo>
                <a:lnTo>
                  <a:pt x="449" y="171"/>
                </a:lnTo>
                <a:lnTo>
                  <a:pt x="451" y="159"/>
                </a:lnTo>
                <a:lnTo>
                  <a:pt x="454" y="138"/>
                </a:lnTo>
                <a:lnTo>
                  <a:pt x="459" y="116"/>
                </a:lnTo>
                <a:lnTo>
                  <a:pt x="464" y="99"/>
                </a:lnTo>
                <a:lnTo>
                  <a:pt x="466" y="92"/>
                </a:lnTo>
                <a:lnTo>
                  <a:pt x="476" y="92"/>
                </a:lnTo>
                <a:lnTo>
                  <a:pt x="484" y="92"/>
                </a:lnTo>
                <a:lnTo>
                  <a:pt x="492" y="90"/>
                </a:lnTo>
                <a:lnTo>
                  <a:pt x="499" y="85"/>
                </a:lnTo>
                <a:lnTo>
                  <a:pt x="489" y="76"/>
                </a:lnTo>
                <a:lnTo>
                  <a:pt x="485" y="66"/>
                </a:lnTo>
                <a:lnTo>
                  <a:pt x="482" y="57"/>
                </a:lnTo>
                <a:lnTo>
                  <a:pt x="480" y="47"/>
                </a:lnTo>
                <a:lnTo>
                  <a:pt x="482" y="41"/>
                </a:lnTo>
                <a:lnTo>
                  <a:pt x="485" y="32"/>
                </a:lnTo>
                <a:lnTo>
                  <a:pt x="490" y="26"/>
                </a:lnTo>
                <a:lnTo>
                  <a:pt x="495" y="19"/>
                </a:lnTo>
                <a:lnTo>
                  <a:pt x="501" y="14"/>
                </a:lnTo>
                <a:lnTo>
                  <a:pt x="507" y="8"/>
                </a:lnTo>
                <a:lnTo>
                  <a:pt x="515" y="4"/>
                </a:lnTo>
                <a:lnTo>
                  <a:pt x="521" y="0"/>
                </a:lnTo>
                <a:lnTo>
                  <a:pt x="538" y="14"/>
                </a:lnTo>
                <a:lnTo>
                  <a:pt x="544" y="34"/>
                </a:lnTo>
                <a:lnTo>
                  <a:pt x="546" y="57"/>
                </a:lnTo>
                <a:lnTo>
                  <a:pt x="546" y="80"/>
                </a:lnTo>
                <a:close/>
              </a:path>
            </a:pathLst>
          </a:custGeom>
          <a:solidFill>
            <a:srgbClr val="E2BFB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Freeform 15"/>
          <p:cNvSpPr>
            <a:spLocks/>
          </p:cNvSpPr>
          <p:nvPr/>
        </p:nvSpPr>
        <p:spPr bwMode="auto">
          <a:xfrm>
            <a:off x="5691188" y="2616200"/>
            <a:ext cx="20637" cy="58738"/>
          </a:xfrm>
          <a:custGeom>
            <a:avLst/>
            <a:gdLst/>
            <a:ahLst/>
            <a:cxnLst>
              <a:cxn ang="0">
                <a:pos x="21" y="0"/>
              </a:cxn>
              <a:cxn ang="0">
                <a:pos x="17" y="10"/>
              </a:cxn>
              <a:cxn ang="0">
                <a:pos x="16" y="19"/>
              </a:cxn>
              <a:cxn ang="0">
                <a:pos x="18" y="29"/>
              </a:cxn>
              <a:cxn ang="0">
                <a:pos x="23" y="37"/>
              </a:cxn>
              <a:cxn ang="0">
                <a:pos x="25" y="46"/>
              </a:cxn>
              <a:cxn ang="0">
                <a:pos x="27" y="55"/>
              </a:cxn>
              <a:cxn ang="0">
                <a:pos x="25" y="65"/>
              </a:cxn>
              <a:cxn ang="0">
                <a:pos x="18" y="73"/>
              </a:cxn>
              <a:cxn ang="0">
                <a:pos x="13" y="73"/>
              </a:cxn>
              <a:cxn ang="0">
                <a:pos x="8" y="73"/>
              </a:cxn>
              <a:cxn ang="0">
                <a:pos x="4" y="72"/>
              </a:cxn>
              <a:cxn ang="0">
                <a:pos x="0" y="68"/>
              </a:cxn>
              <a:cxn ang="0">
                <a:pos x="1" y="50"/>
              </a:cxn>
              <a:cxn ang="0">
                <a:pos x="2" y="33"/>
              </a:cxn>
              <a:cxn ang="0">
                <a:pos x="6" y="16"/>
              </a:cxn>
              <a:cxn ang="0">
                <a:pos x="10" y="0"/>
              </a:cxn>
              <a:cxn ang="0">
                <a:pos x="21" y="0"/>
              </a:cxn>
            </a:cxnLst>
            <a:rect l="0" t="0" r="r" b="b"/>
            <a:pathLst>
              <a:path w="27" h="73">
                <a:moveTo>
                  <a:pt x="21" y="0"/>
                </a:moveTo>
                <a:lnTo>
                  <a:pt x="17" y="10"/>
                </a:lnTo>
                <a:lnTo>
                  <a:pt x="16" y="19"/>
                </a:lnTo>
                <a:lnTo>
                  <a:pt x="18" y="29"/>
                </a:lnTo>
                <a:lnTo>
                  <a:pt x="23" y="37"/>
                </a:lnTo>
                <a:lnTo>
                  <a:pt x="25" y="46"/>
                </a:lnTo>
                <a:lnTo>
                  <a:pt x="27" y="55"/>
                </a:lnTo>
                <a:lnTo>
                  <a:pt x="25" y="65"/>
                </a:lnTo>
                <a:lnTo>
                  <a:pt x="18" y="73"/>
                </a:lnTo>
                <a:lnTo>
                  <a:pt x="13" y="73"/>
                </a:lnTo>
                <a:lnTo>
                  <a:pt x="8" y="73"/>
                </a:lnTo>
                <a:lnTo>
                  <a:pt x="4" y="72"/>
                </a:lnTo>
                <a:lnTo>
                  <a:pt x="0" y="68"/>
                </a:lnTo>
                <a:lnTo>
                  <a:pt x="1" y="50"/>
                </a:lnTo>
                <a:lnTo>
                  <a:pt x="2" y="33"/>
                </a:lnTo>
                <a:lnTo>
                  <a:pt x="6" y="16"/>
                </a:lnTo>
                <a:lnTo>
                  <a:pt x="10" y="0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8" name="Freeform 16"/>
          <p:cNvSpPr>
            <a:spLocks/>
          </p:cNvSpPr>
          <p:nvPr/>
        </p:nvSpPr>
        <p:spPr bwMode="auto">
          <a:xfrm>
            <a:off x="5737225" y="2659063"/>
            <a:ext cx="114300" cy="146050"/>
          </a:xfrm>
          <a:custGeom>
            <a:avLst/>
            <a:gdLst/>
            <a:ahLst/>
            <a:cxnLst>
              <a:cxn ang="0">
                <a:pos x="75" y="72"/>
              </a:cxn>
              <a:cxn ang="0">
                <a:pos x="78" y="94"/>
              </a:cxn>
              <a:cxn ang="0">
                <a:pos x="81" y="116"/>
              </a:cxn>
              <a:cxn ang="0">
                <a:pos x="89" y="136"/>
              </a:cxn>
              <a:cxn ang="0">
                <a:pos x="110" y="150"/>
              </a:cxn>
              <a:cxn ang="0">
                <a:pos x="120" y="151"/>
              </a:cxn>
              <a:cxn ang="0">
                <a:pos x="128" y="150"/>
              </a:cxn>
              <a:cxn ang="0">
                <a:pos x="136" y="146"/>
              </a:cxn>
              <a:cxn ang="0">
                <a:pos x="143" y="142"/>
              </a:cxn>
              <a:cxn ang="0">
                <a:pos x="137" y="154"/>
              </a:cxn>
              <a:cxn ang="0">
                <a:pos x="129" y="166"/>
              </a:cxn>
              <a:cxn ang="0">
                <a:pos x="118" y="177"/>
              </a:cxn>
              <a:cxn ang="0">
                <a:pos x="106" y="185"/>
              </a:cxn>
              <a:cxn ang="0">
                <a:pos x="87" y="185"/>
              </a:cxn>
              <a:cxn ang="0">
                <a:pos x="85" y="162"/>
              </a:cxn>
              <a:cxn ang="0">
                <a:pos x="81" y="139"/>
              </a:cxn>
              <a:cxn ang="0">
                <a:pos x="75" y="116"/>
              </a:cxn>
              <a:cxn ang="0">
                <a:pos x="66" y="94"/>
              </a:cxn>
              <a:cxn ang="0">
                <a:pos x="54" y="76"/>
              </a:cxn>
              <a:cxn ang="0">
                <a:pos x="40" y="58"/>
              </a:cxn>
              <a:cxn ang="0">
                <a:pos x="21" y="45"/>
              </a:cxn>
              <a:cxn ang="0">
                <a:pos x="0" y="34"/>
              </a:cxn>
              <a:cxn ang="0">
                <a:pos x="15" y="0"/>
              </a:cxn>
              <a:cxn ang="0">
                <a:pos x="27" y="3"/>
              </a:cxn>
              <a:cxn ang="0">
                <a:pos x="36" y="8"/>
              </a:cxn>
              <a:cxn ang="0">
                <a:pos x="46" y="15"/>
              </a:cxn>
              <a:cxn ang="0">
                <a:pos x="54" y="23"/>
              </a:cxn>
              <a:cxn ang="0">
                <a:pos x="61" y="32"/>
              </a:cxn>
              <a:cxn ang="0">
                <a:pos x="66" y="43"/>
              </a:cxn>
              <a:cxn ang="0">
                <a:pos x="71" y="57"/>
              </a:cxn>
              <a:cxn ang="0">
                <a:pos x="75" y="72"/>
              </a:cxn>
            </a:cxnLst>
            <a:rect l="0" t="0" r="r" b="b"/>
            <a:pathLst>
              <a:path w="143" h="185">
                <a:moveTo>
                  <a:pt x="75" y="72"/>
                </a:moveTo>
                <a:lnTo>
                  <a:pt x="78" y="94"/>
                </a:lnTo>
                <a:lnTo>
                  <a:pt x="81" y="116"/>
                </a:lnTo>
                <a:lnTo>
                  <a:pt x="89" y="136"/>
                </a:lnTo>
                <a:lnTo>
                  <a:pt x="110" y="150"/>
                </a:lnTo>
                <a:lnTo>
                  <a:pt x="120" y="151"/>
                </a:lnTo>
                <a:lnTo>
                  <a:pt x="128" y="150"/>
                </a:lnTo>
                <a:lnTo>
                  <a:pt x="136" y="146"/>
                </a:lnTo>
                <a:lnTo>
                  <a:pt x="143" y="142"/>
                </a:lnTo>
                <a:lnTo>
                  <a:pt x="137" y="154"/>
                </a:lnTo>
                <a:lnTo>
                  <a:pt x="129" y="166"/>
                </a:lnTo>
                <a:lnTo>
                  <a:pt x="118" y="177"/>
                </a:lnTo>
                <a:lnTo>
                  <a:pt x="106" y="185"/>
                </a:lnTo>
                <a:lnTo>
                  <a:pt x="87" y="185"/>
                </a:lnTo>
                <a:lnTo>
                  <a:pt x="85" y="162"/>
                </a:lnTo>
                <a:lnTo>
                  <a:pt x="81" y="139"/>
                </a:lnTo>
                <a:lnTo>
                  <a:pt x="75" y="116"/>
                </a:lnTo>
                <a:lnTo>
                  <a:pt x="66" y="94"/>
                </a:lnTo>
                <a:lnTo>
                  <a:pt x="54" y="76"/>
                </a:lnTo>
                <a:lnTo>
                  <a:pt x="40" y="58"/>
                </a:lnTo>
                <a:lnTo>
                  <a:pt x="21" y="45"/>
                </a:lnTo>
                <a:lnTo>
                  <a:pt x="0" y="34"/>
                </a:lnTo>
                <a:lnTo>
                  <a:pt x="15" y="0"/>
                </a:lnTo>
                <a:lnTo>
                  <a:pt x="27" y="3"/>
                </a:lnTo>
                <a:lnTo>
                  <a:pt x="36" y="8"/>
                </a:lnTo>
                <a:lnTo>
                  <a:pt x="46" y="15"/>
                </a:lnTo>
                <a:lnTo>
                  <a:pt x="54" y="23"/>
                </a:lnTo>
                <a:lnTo>
                  <a:pt x="61" y="32"/>
                </a:lnTo>
                <a:lnTo>
                  <a:pt x="66" y="43"/>
                </a:lnTo>
                <a:lnTo>
                  <a:pt x="71" y="57"/>
                </a:lnTo>
                <a:lnTo>
                  <a:pt x="75" y="72"/>
                </a:lnTo>
                <a:close/>
              </a:path>
            </a:pathLst>
          </a:custGeom>
          <a:solidFill>
            <a:srgbClr val="FFFF7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9" name="Freeform 17"/>
          <p:cNvSpPr>
            <a:spLocks/>
          </p:cNvSpPr>
          <p:nvPr/>
        </p:nvSpPr>
        <p:spPr bwMode="auto">
          <a:xfrm>
            <a:off x="5502275" y="2679700"/>
            <a:ext cx="134938" cy="82550"/>
          </a:xfrm>
          <a:custGeom>
            <a:avLst/>
            <a:gdLst/>
            <a:ahLst/>
            <a:cxnLst>
              <a:cxn ang="0">
                <a:pos x="169" y="0"/>
              </a:cxn>
              <a:cxn ang="0">
                <a:pos x="170" y="13"/>
              </a:cxn>
              <a:cxn ang="0">
                <a:pos x="169" y="27"/>
              </a:cxn>
              <a:cxn ang="0">
                <a:pos x="168" y="39"/>
              </a:cxn>
              <a:cxn ang="0">
                <a:pos x="164" y="51"/>
              </a:cxn>
              <a:cxn ang="0">
                <a:pos x="157" y="63"/>
              </a:cxn>
              <a:cxn ang="0">
                <a:pos x="149" y="73"/>
              </a:cxn>
              <a:cxn ang="0">
                <a:pos x="139" y="83"/>
              </a:cxn>
              <a:cxn ang="0">
                <a:pos x="126" y="91"/>
              </a:cxn>
              <a:cxn ang="0">
                <a:pos x="112" y="98"/>
              </a:cxn>
              <a:cxn ang="0">
                <a:pos x="97" y="102"/>
              </a:cxn>
              <a:cxn ang="0">
                <a:pos x="80" y="104"/>
              </a:cxn>
              <a:cxn ang="0">
                <a:pos x="62" y="104"/>
              </a:cxn>
              <a:cxn ang="0">
                <a:pos x="45" y="101"/>
              </a:cxn>
              <a:cxn ang="0">
                <a:pos x="29" y="97"/>
              </a:cxn>
              <a:cxn ang="0">
                <a:pos x="14" y="89"/>
              </a:cxn>
              <a:cxn ang="0">
                <a:pos x="0" y="79"/>
              </a:cxn>
              <a:cxn ang="0">
                <a:pos x="9" y="62"/>
              </a:cxn>
              <a:cxn ang="0">
                <a:pos x="21" y="47"/>
              </a:cxn>
              <a:cxn ang="0">
                <a:pos x="34" y="37"/>
              </a:cxn>
              <a:cxn ang="0">
                <a:pos x="50" y="29"/>
              </a:cxn>
              <a:cxn ang="0">
                <a:pos x="68" y="24"/>
              </a:cxn>
              <a:cxn ang="0">
                <a:pos x="87" y="19"/>
              </a:cxn>
              <a:cxn ang="0">
                <a:pos x="108" y="15"/>
              </a:cxn>
              <a:cxn ang="0">
                <a:pos x="131" y="8"/>
              </a:cxn>
              <a:cxn ang="0">
                <a:pos x="169" y="0"/>
              </a:cxn>
            </a:cxnLst>
            <a:rect l="0" t="0" r="r" b="b"/>
            <a:pathLst>
              <a:path w="170" h="104">
                <a:moveTo>
                  <a:pt x="169" y="0"/>
                </a:moveTo>
                <a:lnTo>
                  <a:pt x="170" y="13"/>
                </a:lnTo>
                <a:lnTo>
                  <a:pt x="169" y="27"/>
                </a:lnTo>
                <a:lnTo>
                  <a:pt x="168" y="39"/>
                </a:lnTo>
                <a:lnTo>
                  <a:pt x="164" y="51"/>
                </a:lnTo>
                <a:lnTo>
                  <a:pt x="157" y="63"/>
                </a:lnTo>
                <a:lnTo>
                  <a:pt x="149" y="73"/>
                </a:lnTo>
                <a:lnTo>
                  <a:pt x="139" y="83"/>
                </a:lnTo>
                <a:lnTo>
                  <a:pt x="126" y="91"/>
                </a:lnTo>
                <a:lnTo>
                  <a:pt x="112" y="98"/>
                </a:lnTo>
                <a:lnTo>
                  <a:pt x="97" y="102"/>
                </a:lnTo>
                <a:lnTo>
                  <a:pt x="80" y="104"/>
                </a:lnTo>
                <a:lnTo>
                  <a:pt x="62" y="104"/>
                </a:lnTo>
                <a:lnTo>
                  <a:pt x="45" y="101"/>
                </a:lnTo>
                <a:lnTo>
                  <a:pt x="29" y="97"/>
                </a:lnTo>
                <a:lnTo>
                  <a:pt x="14" y="89"/>
                </a:lnTo>
                <a:lnTo>
                  <a:pt x="0" y="79"/>
                </a:lnTo>
                <a:lnTo>
                  <a:pt x="9" y="62"/>
                </a:lnTo>
                <a:lnTo>
                  <a:pt x="21" y="47"/>
                </a:lnTo>
                <a:lnTo>
                  <a:pt x="34" y="37"/>
                </a:lnTo>
                <a:lnTo>
                  <a:pt x="50" y="29"/>
                </a:lnTo>
                <a:lnTo>
                  <a:pt x="68" y="24"/>
                </a:lnTo>
                <a:lnTo>
                  <a:pt x="87" y="19"/>
                </a:lnTo>
                <a:lnTo>
                  <a:pt x="108" y="15"/>
                </a:lnTo>
                <a:lnTo>
                  <a:pt x="131" y="8"/>
                </a:lnTo>
                <a:lnTo>
                  <a:pt x="169" y="0"/>
                </a:lnTo>
                <a:close/>
              </a:path>
            </a:pathLst>
          </a:custGeom>
          <a:solidFill>
            <a:srgbClr val="E2BFB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90" name="Freeform 18"/>
          <p:cNvSpPr>
            <a:spLocks/>
          </p:cNvSpPr>
          <p:nvPr/>
        </p:nvSpPr>
        <p:spPr bwMode="auto">
          <a:xfrm>
            <a:off x="5697538" y="2713038"/>
            <a:ext cx="80962" cy="300037"/>
          </a:xfrm>
          <a:custGeom>
            <a:avLst/>
            <a:gdLst/>
            <a:ahLst/>
            <a:cxnLst>
              <a:cxn ang="0">
                <a:pos x="102" y="141"/>
              </a:cxn>
              <a:cxn ang="0">
                <a:pos x="90" y="219"/>
              </a:cxn>
              <a:cxn ang="0">
                <a:pos x="81" y="235"/>
              </a:cxn>
              <a:cxn ang="0">
                <a:pos x="71" y="252"/>
              </a:cxn>
              <a:cxn ang="0">
                <a:pos x="60" y="269"/>
              </a:cxn>
              <a:cxn ang="0">
                <a:pos x="52" y="285"/>
              </a:cxn>
              <a:cxn ang="0">
                <a:pos x="45" y="304"/>
              </a:cxn>
              <a:cxn ang="0">
                <a:pos x="43" y="322"/>
              </a:cxn>
              <a:cxn ang="0">
                <a:pos x="45" y="341"/>
              </a:cxn>
              <a:cxn ang="0">
                <a:pos x="54" y="359"/>
              </a:cxn>
              <a:cxn ang="0">
                <a:pos x="58" y="366"/>
              </a:cxn>
              <a:cxn ang="0">
                <a:pos x="63" y="372"/>
              </a:cxn>
              <a:cxn ang="0">
                <a:pos x="68" y="376"/>
              </a:cxn>
              <a:cxn ang="0">
                <a:pos x="75" y="378"/>
              </a:cxn>
              <a:cxn ang="0">
                <a:pos x="68" y="377"/>
              </a:cxn>
              <a:cxn ang="0">
                <a:pos x="62" y="374"/>
              </a:cxn>
              <a:cxn ang="0">
                <a:pos x="56" y="372"/>
              </a:cxn>
              <a:cxn ang="0">
                <a:pos x="50" y="368"/>
              </a:cxn>
              <a:cxn ang="0">
                <a:pos x="44" y="363"/>
              </a:cxn>
              <a:cxn ang="0">
                <a:pos x="40" y="358"/>
              </a:cxn>
              <a:cxn ang="0">
                <a:pos x="36" y="351"/>
              </a:cxn>
              <a:cxn ang="0">
                <a:pos x="33" y="345"/>
              </a:cxn>
              <a:cxn ang="0">
                <a:pos x="28" y="308"/>
              </a:cxn>
              <a:cxn ang="0">
                <a:pos x="33" y="272"/>
              </a:cxn>
              <a:cxn ang="0">
                <a:pos x="43" y="234"/>
              </a:cxn>
              <a:cxn ang="0">
                <a:pos x="52" y="198"/>
              </a:cxn>
              <a:cxn ang="0">
                <a:pos x="59" y="163"/>
              </a:cxn>
              <a:cxn ang="0">
                <a:pos x="56" y="129"/>
              </a:cxn>
              <a:cxn ang="0">
                <a:pos x="40" y="98"/>
              </a:cxn>
              <a:cxn ang="0">
                <a:pos x="8" y="71"/>
              </a:cxn>
              <a:cxn ang="0">
                <a:pos x="1" y="62"/>
              </a:cxn>
              <a:cxn ang="0">
                <a:pos x="0" y="52"/>
              </a:cxn>
              <a:cxn ang="0">
                <a:pos x="2" y="43"/>
              </a:cxn>
              <a:cxn ang="0">
                <a:pos x="8" y="35"/>
              </a:cxn>
              <a:cxn ang="0">
                <a:pos x="15" y="25"/>
              </a:cxn>
              <a:cxn ang="0">
                <a:pos x="23" y="17"/>
              </a:cxn>
              <a:cxn ang="0">
                <a:pos x="29" y="9"/>
              </a:cxn>
              <a:cxn ang="0">
                <a:pos x="35" y="0"/>
              </a:cxn>
              <a:cxn ang="0">
                <a:pos x="52" y="12"/>
              </a:cxn>
              <a:cxn ang="0">
                <a:pos x="68" y="25"/>
              </a:cxn>
              <a:cxn ang="0">
                <a:pos x="79" y="40"/>
              </a:cxn>
              <a:cxn ang="0">
                <a:pos x="89" y="56"/>
              </a:cxn>
              <a:cxn ang="0">
                <a:pos x="95" y="75"/>
              </a:cxn>
              <a:cxn ang="0">
                <a:pos x="101" y="95"/>
              </a:cxn>
              <a:cxn ang="0">
                <a:pos x="102" y="117"/>
              </a:cxn>
              <a:cxn ang="0">
                <a:pos x="102" y="141"/>
              </a:cxn>
            </a:cxnLst>
            <a:rect l="0" t="0" r="r" b="b"/>
            <a:pathLst>
              <a:path w="102" h="378">
                <a:moveTo>
                  <a:pt x="102" y="141"/>
                </a:moveTo>
                <a:lnTo>
                  <a:pt x="90" y="219"/>
                </a:lnTo>
                <a:lnTo>
                  <a:pt x="81" y="235"/>
                </a:lnTo>
                <a:lnTo>
                  <a:pt x="71" y="252"/>
                </a:lnTo>
                <a:lnTo>
                  <a:pt x="60" y="269"/>
                </a:lnTo>
                <a:lnTo>
                  <a:pt x="52" y="285"/>
                </a:lnTo>
                <a:lnTo>
                  <a:pt x="45" y="304"/>
                </a:lnTo>
                <a:lnTo>
                  <a:pt x="43" y="322"/>
                </a:lnTo>
                <a:lnTo>
                  <a:pt x="45" y="341"/>
                </a:lnTo>
                <a:lnTo>
                  <a:pt x="54" y="359"/>
                </a:lnTo>
                <a:lnTo>
                  <a:pt x="58" y="366"/>
                </a:lnTo>
                <a:lnTo>
                  <a:pt x="63" y="372"/>
                </a:lnTo>
                <a:lnTo>
                  <a:pt x="68" y="376"/>
                </a:lnTo>
                <a:lnTo>
                  <a:pt x="75" y="378"/>
                </a:lnTo>
                <a:lnTo>
                  <a:pt x="68" y="377"/>
                </a:lnTo>
                <a:lnTo>
                  <a:pt x="62" y="374"/>
                </a:lnTo>
                <a:lnTo>
                  <a:pt x="56" y="372"/>
                </a:lnTo>
                <a:lnTo>
                  <a:pt x="50" y="368"/>
                </a:lnTo>
                <a:lnTo>
                  <a:pt x="44" y="363"/>
                </a:lnTo>
                <a:lnTo>
                  <a:pt x="40" y="358"/>
                </a:lnTo>
                <a:lnTo>
                  <a:pt x="36" y="351"/>
                </a:lnTo>
                <a:lnTo>
                  <a:pt x="33" y="345"/>
                </a:lnTo>
                <a:lnTo>
                  <a:pt x="28" y="308"/>
                </a:lnTo>
                <a:lnTo>
                  <a:pt x="33" y="272"/>
                </a:lnTo>
                <a:lnTo>
                  <a:pt x="43" y="234"/>
                </a:lnTo>
                <a:lnTo>
                  <a:pt x="52" y="198"/>
                </a:lnTo>
                <a:lnTo>
                  <a:pt x="59" y="163"/>
                </a:lnTo>
                <a:lnTo>
                  <a:pt x="56" y="129"/>
                </a:lnTo>
                <a:lnTo>
                  <a:pt x="40" y="98"/>
                </a:lnTo>
                <a:lnTo>
                  <a:pt x="8" y="71"/>
                </a:lnTo>
                <a:lnTo>
                  <a:pt x="1" y="62"/>
                </a:lnTo>
                <a:lnTo>
                  <a:pt x="0" y="52"/>
                </a:lnTo>
                <a:lnTo>
                  <a:pt x="2" y="43"/>
                </a:lnTo>
                <a:lnTo>
                  <a:pt x="8" y="35"/>
                </a:lnTo>
                <a:lnTo>
                  <a:pt x="15" y="25"/>
                </a:lnTo>
                <a:lnTo>
                  <a:pt x="23" y="17"/>
                </a:lnTo>
                <a:lnTo>
                  <a:pt x="29" y="9"/>
                </a:lnTo>
                <a:lnTo>
                  <a:pt x="35" y="0"/>
                </a:lnTo>
                <a:lnTo>
                  <a:pt x="52" y="12"/>
                </a:lnTo>
                <a:lnTo>
                  <a:pt x="68" y="25"/>
                </a:lnTo>
                <a:lnTo>
                  <a:pt x="79" y="40"/>
                </a:lnTo>
                <a:lnTo>
                  <a:pt x="89" y="56"/>
                </a:lnTo>
                <a:lnTo>
                  <a:pt x="95" y="75"/>
                </a:lnTo>
                <a:lnTo>
                  <a:pt x="101" y="95"/>
                </a:lnTo>
                <a:lnTo>
                  <a:pt x="102" y="117"/>
                </a:lnTo>
                <a:lnTo>
                  <a:pt x="102" y="141"/>
                </a:lnTo>
                <a:close/>
              </a:path>
            </a:pathLst>
          </a:custGeom>
          <a:solidFill>
            <a:srgbClr val="FFFF7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91" name="Freeform 19"/>
          <p:cNvSpPr>
            <a:spLocks/>
          </p:cNvSpPr>
          <p:nvPr/>
        </p:nvSpPr>
        <p:spPr bwMode="auto">
          <a:xfrm>
            <a:off x="5522913" y="2711450"/>
            <a:ext cx="68262" cy="31750"/>
          </a:xfrm>
          <a:custGeom>
            <a:avLst/>
            <a:gdLst/>
            <a:ahLst/>
            <a:cxnLst>
              <a:cxn ang="0">
                <a:pos x="14" y="39"/>
              </a:cxn>
              <a:cxn ang="0">
                <a:pos x="10" y="35"/>
              </a:cxn>
              <a:cxn ang="0">
                <a:pos x="5" y="31"/>
              </a:cxn>
              <a:cxn ang="0">
                <a:pos x="1" y="26"/>
              </a:cxn>
              <a:cxn ang="0">
                <a:pos x="0" y="22"/>
              </a:cxn>
              <a:cxn ang="0">
                <a:pos x="11" y="20"/>
              </a:cxn>
              <a:cxn ang="0">
                <a:pos x="22" y="19"/>
              </a:cxn>
              <a:cxn ang="0">
                <a:pos x="34" y="18"/>
              </a:cxn>
              <a:cxn ang="0">
                <a:pos x="45" y="15"/>
              </a:cxn>
              <a:cxn ang="0">
                <a:pos x="55" y="12"/>
              </a:cxn>
              <a:cxn ang="0">
                <a:pos x="66" y="8"/>
              </a:cxn>
              <a:cxn ang="0">
                <a:pos x="76" y="4"/>
              </a:cxn>
              <a:cxn ang="0">
                <a:pos x="86" y="0"/>
              </a:cxn>
              <a:cxn ang="0">
                <a:pos x="85" y="2"/>
              </a:cxn>
              <a:cxn ang="0">
                <a:pos x="81" y="7"/>
              </a:cxn>
              <a:cxn ang="0">
                <a:pos x="76" y="14"/>
              </a:cxn>
              <a:cxn ang="0">
                <a:pos x="67" y="22"/>
              </a:cxn>
              <a:cxn ang="0">
                <a:pos x="57" y="30"/>
              </a:cxn>
              <a:cxn ang="0">
                <a:pos x="45" y="35"/>
              </a:cxn>
              <a:cxn ang="0">
                <a:pos x="30" y="39"/>
              </a:cxn>
              <a:cxn ang="0">
                <a:pos x="14" y="39"/>
              </a:cxn>
            </a:cxnLst>
            <a:rect l="0" t="0" r="r" b="b"/>
            <a:pathLst>
              <a:path w="86" h="39">
                <a:moveTo>
                  <a:pt x="14" y="39"/>
                </a:moveTo>
                <a:lnTo>
                  <a:pt x="10" y="35"/>
                </a:lnTo>
                <a:lnTo>
                  <a:pt x="5" y="31"/>
                </a:lnTo>
                <a:lnTo>
                  <a:pt x="1" y="26"/>
                </a:lnTo>
                <a:lnTo>
                  <a:pt x="0" y="22"/>
                </a:lnTo>
                <a:lnTo>
                  <a:pt x="11" y="20"/>
                </a:lnTo>
                <a:lnTo>
                  <a:pt x="22" y="19"/>
                </a:lnTo>
                <a:lnTo>
                  <a:pt x="34" y="18"/>
                </a:lnTo>
                <a:lnTo>
                  <a:pt x="45" y="15"/>
                </a:lnTo>
                <a:lnTo>
                  <a:pt x="55" y="12"/>
                </a:lnTo>
                <a:lnTo>
                  <a:pt x="66" y="8"/>
                </a:lnTo>
                <a:lnTo>
                  <a:pt x="76" y="4"/>
                </a:lnTo>
                <a:lnTo>
                  <a:pt x="86" y="0"/>
                </a:lnTo>
                <a:lnTo>
                  <a:pt x="85" y="2"/>
                </a:lnTo>
                <a:lnTo>
                  <a:pt x="81" y="7"/>
                </a:lnTo>
                <a:lnTo>
                  <a:pt x="76" y="14"/>
                </a:lnTo>
                <a:lnTo>
                  <a:pt x="67" y="22"/>
                </a:lnTo>
                <a:lnTo>
                  <a:pt x="57" y="30"/>
                </a:lnTo>
                <a:lnTo>
                  <a:pt x="45" y="35"/>
                </a:lnTo>
                <a:lnTo>
                  <a:pt x="30" y="39"/>
                </a:lnTo>
                <a:lnTo>
                  <a:pt x="14" y="3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92" name="Freeform 20"/>
          <p:cNvSpPr>
            <a:spLocks/>
          </p:cNvSpPr>
          <p:nvPr/>
        </p:nvSpPr>
        <p:spPr bwMode="auto">
          <a:xfrm>
            <a:off x="5272088" y="2736850"/>
            <a:ext cx="138112" cy="69850"/>
          </a:xfrm>
          <a:custGeom>
            <a:avLst/>
            <a:gdLst/>
            <a:ahLst/>
            <a:cxnLst>
              <a:cxn ang="0">
                <a:pos x="174" y="14"/>
              </a:cxn>
              <a:cxn ang="0">
                <a:pos x="172" y="26"/>
              </a:cxn>
              <a:cxn ang="0">
                <a:pos x="168" y="37"/>
              </a:cxn>
              <a:cxn ang="0">
                <a:pos x="161" y="48"/>
              </a:cxn>
              <a:cxn ang="0">
                <a:pos x="154" y="57"/>
              </a:cxn>
              <a:cxn ang="0">
                <a:pos x="145" y="67"/>
              </a:cxn>
              <a:cxn ang="0">
                <a:pos x="135" y="74"/>
              </a:cxn>
              <a:cxn ang="0">
                <a:pos x="124" y="79"/>
              </a:cxn>
              <a:cxn ang="0">
                <a:pos x="114" y="83"/>
              </a:cxn>
              <a:cxn ang="0">
                <a:pos x="99" y="86"/>
              </a:cxn>
              <a:cxn ang="0">
                <a:pos x="85" y="87"/>
              </a:cxn>
              <a:cxn ang="0">
                <a:pos x="73" y="87"/>
              </a:cxn>
              <a:cxn ang="0">
                <a:pos x="61" y="86"/>
              </a:cxn>
              <a:cxn ang="0">
                <a:pos x="49" y="82"/>
              </a:cxn>
              <a:cxn ang="0">
                <a:pos x="35" y="76"/>
              </a:cxn>
              <a:cxn ang="0">
                <a:pos x="22" y="70"/>
              </a:cxn>
              <a:cxn ang="0">
                <a:pos x="7" y="60"/>
              </a:cxn>
              <a:cxn ang="0">
                <a:pos x="3" y="53"/>
              </a:cxn>
              <a:cxn ang="0">
                <a:pos x="2" y="45"/>
              </a:cxn>
              <a:cxn ang="0">
                <a:pos x="0" y="37"/>
              </a:cxn>
              <a:cxn ang="0">
                <a:pos x="3" y="31"/>
              </a:cxn>
              <a:cxn ang="0">
                <a:pos x="21" y="21"/>
              </a:cxn>
              <a:cxn ang="0">
                <a:pos x="40" y="13"/>
              </a:cxn>
              <a:cxn ang="0">
                <a:pos x="58" y="8"/>
              </a:cxn>
              <a:cxn ang="0">
                <a:pos x="79" y="4"/>
              </a:cxn>
              <a:cxn ang="0">
                <a:pos x="99" y="1"/>
              </a:cxn>
              <a:cxn ang="0">
                <a:pos x="119" y="0"/>
              </a:cxn>
              <a:cxn ang="0">
                <a:pos x="141" y="0"/>
              </a:cxn>
              <a:cxn ang="0">
                <a:pos x="161" y="1"/>
              </a:cxn>
              <a:cxn ang="0">
                <a:pos x="174" y="14"/>
              </a:cxn>
            </a:cxnLst>
            <a:rect l="0" t="0" r="r" b="b"/>
            <a:pathLst>
              <a:path w="174" h="87">
                <a:moveTo>
                  <a:pt x="174" y="14"/>
                </a:moveTo>
                <a:lnTo>
                  <a:pt x="172" y="26"/>
                </a:lnTo>
                <a:lnTo>
                  <a:pt x="168" y="37"/>
                </a:lnTo>
                <a:lnTo>
                  <a:pt x="161" y="48"/>
                </a:lnTo>
                <a:lnTo>
                  <a:pt x="154" y="57"/>
                </a:lnTo>
                <a:lnTo>
                  <a:pt x="145" y="67"/>
                </a:lnTo>
                <a:lnTo>
                  <a:pt x="135" y="74"/>
                </a:lnTo>
                <a:lnTo>
                  <a:pt x="124" y="79"/>
                </a:lnTo>
                <a:lnTo>
                  <a:pt x="114" y="83"/>
                </a:lnTo>
                <a:lnTo>
                  <a:pt x="99" y="86"/>
                </a:lnTo>
                <a:lnTo>
                  <a:pt x="85" y="87"/>
                </a:lnTo>
                <a:lnTo>
                  <a:pt x="73" y="87"/>
                </a:lnTo>
                <a:lnTo>
                  <a:pt x="61" y="86"/>
                </a:lnTo>
                <a:lnTo>
                  <a:pt x="49" y="82"/>
                </a:lnTo>
                <a:lnTo>
                  <a:pt x="35" y="76"/>
                </a:lnTo>
                <a:lnTo>
                  <a:pt x="22" y="70"/>
                </a:lnTo>
                <a:lnTo>
                  <a:pt x="7" y="60"/>
                </a:lnTo>
                <a:lnTo>
                  <a:pt x="3" y="53"/>
                </a:lnTo>
                <a:lnTo>
                  <a:pt x="2" y="45"/>
                </a:lnTo>
                <a:lnTo>
                  <a:pt x="0" y="37"/>
                </a:lnTo>
                <a:lnTo>
                  <a:pt x="3" y="31"/>
                </a:lnTo>
                <a:lnTo>
                  <a:pt x="21" y="21"/>
                </a:lnTo>
                <a:lnTo>
                  <a:pt x="40" y="13"/>
                </a:lnTo>
                <a:lnTo>
                  <a:pt x="58" y="8"/>
                </a:lnTo>
                <a:lnTo>
                  <a:pt x="79" y="4"/>
                </a:lnTo>
                <a:lnTo>
                  <a:pt x="99" y="1"/>
                </a:lnTo>
                <a:lnTo>
                  <a:pt x="119" y="0"/>
                </a:lnTo>
                <a:lnTo>
                  <a:pt x="141" y="0"/>
                </a:lnTo>
                <a:lnTo>
                  <a:pt x="161" y="1"/>
                </a:lnTo>
                <a:lnTo>
                  <a:pt x="174" y="14"/>
                </a:lnTo>
                <a:close/>
              </a:path>
            </a:pathLst>
          </a:custGeom>
          <a:solidFill>
            <a:srgbClr val="E2BFB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93" name="Freeform 21"/>
          <p:cNvSpPr>
            <a:spLocks/>
          </p:cNvSpPr>
          <p:nvPr/>
        </p:nvSpPr>
        <p:spPr bwMode="auto">
          <a:xfrm>
            <a:off x="5314950" y="2751138"/>
            <a:ext cx="65088" cy="31750"/>
          </a:xfrm>
          <a:custGeom>
            <a:avLst/>
            <a:gdLst/>
            <a:ahLst/>
            <a:cxnLst>
              <a:cxn ang="0">
                <a:pos x="62" y="39"/>
              </a:cxn>
              <a:cxn ang="0">
                <a:pos x="47" y="40"/>
              </a:cxn>
              <a:cxn ang="0">
                <a:pos x="33" y="40"/>
              </a:cxn>
              <a:cxn ang="0">
                <a:pos x="23" y="39"/>
              </a:cxn>
              <a:cxn ang="0">
                <a:pos x="15" y="36"/>
              </a:cxn>
              <a:cxn ang="0">
                <a:pos x="8" y="34"/>
              </a:cxn>
              <a:cxn ang="0">
                <a:pos x="4" y="31"/>
              </a:cxn>
              <a:cxn ang="0">
                <a:pos x="1" y="27"/>
              </a:cxn>
              <a:cxn ang="0">
                <a:pos x="0" y="23"/>
              </a:cxn>
              <a:cxn ang="0">
                <a:pos x="10" y="23"/>
              </a:cxn>
              <a:cxn ang="0">
                <a:pos x="21" y="23"/>
              </a:cxn>
              <a:cxn ang="0">
                <a:pos x="32" y="23"/>
              </a:cxn>
              <a:cxn ang="0">
                <a:pos x="43" y="20"/>
              </a:cxn>
              <a:cxn ang="0">
                <a:pos x="54" y="18"/>
              </a:cxn>
              <a:cxn ang="0">
                <a:pos x="63" y="14"/>
              </a:cxn>
              <a:cxn ang="0">
                <a:pos x="72" y="8"/>
              </a:cxn>
              <a:cxn ang="0">
                <a:pos x="82" y="0"/>
              </a:cxn>
              <a:cxn ang="0">
                <a:pos x="81" y="5"/>
              </a:cxn>
              <a:cxn ang="0">
                <a:pos x="77" y="18"/>
              </a:cxn>
              <a:cxn ang="0">
                <a:pos x="71" y="31"/>
              </a:cxn>
              <a:cxn ang="0">
                <a:pos x="62" y="39"/>
              </a:cxn>
            </a:cxnLst>
            <a:rect l="0" t="0" r="r" b="b"/>
            <a:pathLst>
              <a:path w="82" h="40">
                <a:moveTo>
                  <a:pt x="62" y="39"/>
                </a:moveTo>
                <a:lnTo>
                  <a:pt x="47" y="40"/>
                </a:lnTo>
                <a:lnTo>
                  <a:pt x="33" y="40"/>
                </a:lnTo>
                <a:lnTo>
                  <a:pt x="23" y="39"/>
                </a:lnTo>
                <a:lnTo>
                  <a:pt x="15" y="36"/>
                </a:lnTo>
                <a:lnTo>
                  <a:pt x="8" y="34"/>
                </a:lnTo>
                <a:lnTo>
                  <a:pt x="4" y="31"/>
                </a:lnTo>
                <a:lnTo>
                  <a:pt x="1" y="27"/>
                </a:lnTo>
                <a:lnTo>
                  <a:pt x="0" y="23"/>
                </a:lnTo>
                <a:lnTo>
                  <a:pt x="10" y="23"/>
                </a:lnTo>
                <a:lnTo>
                  <a:pt x="21" y="23"/>
                </a:lnTo>
                <a:lnTo>
                  <a:pt x="32" y="23"/>
                </a:lnTo>
                <a:lnTo>
                  <a:pt x="43" y="20"/>
                </a:lnTo>
                <a:lnTo>
                  <a:pt x="54" y="18"/>
                </a:lnTo>
                <a:lnTo>
                  <a:pt x="63" y="14"/>
                </a:lnTo>
                <a:lnTo>
                  <a:pt x="72" y="8"/>
                </a:lnTo>
                <a:lnTo>
                  <a:pt x="82" y="0"/>
                </a:lnTo>
                <a:lnTo>
                  <a:pt x="81" y="5"/>
                </a:lnTo>
                <a:lnTo>
                  <a:pt x="77" y="18"/>
                </a:lnTo>
                <a:lnTo>
                  <a:pt x="71" y="31"/>
                </a:lnTo>
                <a:lnTo>
                  <a:pt x="62" y="3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94" name="Freeform 22"/>
          <p:cNvSpPr>
            <a:spLocks/>
          </p:cNvSpPr>
          <p:nvPr/>
        </p:nvSpPr>
        <p:spPr bwMode="auto">
          <a:xfrm>
            <a:off x="5432425" y="2762250"/>
            <a:ext cx="26988" cy="88900"/>
          </a:xfrm>
          <a:custGeom>
            <a:avLst/>
            <a:gdLst/>
            <a:ahLst/>
            <a:cxnLst>
              <a:cxn ang="0">
                <a:pos x="28" y="27"/>
              </a:cxn>
              <a:cxn ang="0">
                <a:pos x="31" y="48"/>
              </a:cxn>
              <a:cxn ang="0">
                <a:pos x="32" y="71"/>
              </a:cxn>
              <a:cxn ang="0">
                <a:pos x="30" y="93"/>
              </a:cxn>
              <a:cxn ang="0">
                <a:pos x="20" y="110"/>
              </a:cxn>
              <a:cxn ang="0">
                <a:pos x="17" y="83"/>
              </a:cxn>
              <a:cxn ang="0">
                <a:pos x="13" y="62"/>
              </a:cxn>
              <a:cxn ang="0">
                <a:pos x="9" y="44"/>
              </a:cxn>
              <a:cxn ang="0">
                <a:pos x="1" y="25"/>
              </a:cxn>
              <a:cxn ang="0">
                <a:pos x="0" y="17"/>
              </a:cxn>
              <a:cxn ang="0">
                <a:pos x="1" y="12"/>
              </a:cxn>
              <a:cxn ang="0">
                <a:pos x="5" y="7"/>
              </a:cxn>
              <a:cxn ang="0">
                <a:pos x="8" y="0"/>
              </a:cxn>
              <a:cxn ang="0">
                <a:pos x="15" y="4"/>
              </a:cxn>
              <a:cxn ang="0">
                <a:pos x="20" y="11"/>
              </a:cxn>
              <a:cxn ang="0">
                <a:pos x="24" y="19"/>
              </a:cxn>
              <a:cxn ang="0">
                <a:pos x="28" y="27"/>
              </a:cxn>
            </a:cxnLst>
            <a:rect l="0" t="0" r="r" b="b"/>
            <a:pathLst>
              <a:path w="32" h="110">
                <a:moveTo>
                  <a:pt x="28" y="27"/>
                </a:moveTo>
                <a:lnTo>
                  <a:pt x="31" y="48"/>
                </a:lnTo>
                <a:lnTo>
                  <a:pt x="32" y="71"/>
                </a:lnTo>
                <a:lnTo>
                  <a:pt x="30" y="93"/>
                </a:lnTo>
                <a:lnTo>
                  <a:pt x="20" y="110"/>
                </a:lnTo>
                <a:lnTo>
                  <a:pt x="17" y="83"/>
                </a:lnTo>
                <a:lnTo>
                  <a:pt x="13" y="62"/>
                </a:lnTo>
                <a:lnTo>
                  <a:pt x="9" y="44"/>
                </a:lnTo>
                <a:lnTo>
                  <a:pt x="1" y="25"/>
                </a:lnTo>
                <a:lnTo>
                  <a:pt x="0" y="17"/>
                </a:lnTo>
                <a:lnTo>
                  <a:pt x="1" y="12"/>
                </a:lnTo>
                <a:lnTo>
                  <a:pt x="5" y="7"/>
                </a:lnTo>
                <a:lnTo>
                  <a:pt x="8" y="0"/>
                </a:lnTo>
                <a:lnTo>
                  <a:pt x="15" y="4"/>
                </a:lnTo>
                <a:lnTo>
                  <a:pt x="20" y="11"/>
                </a:lnTo>
                <a:lnTo>
                  <a:pt x="24" y="19"/>
                </a:lnTo>
                <a:lnTo>
                  <a:pt x="28" y="2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95" name="Freeform 23"/>
          <p:cNvSpPr>
            <a:spLocks/>
          </p:cNvSpPr>
          <p:nvPr/>
        </p:nvSpPr>
        <p:spPr bwMode="auto">
          <a:xfrm>
            <a:off x="5668963" y="2800350"/>
            <a:ext cx="42862" cy="146050"/>
          </a:xfrm>
          <a:custGeom>
            <a:avLst/>
            <a:gdLst/>
            <a:ahLst/>
            <a:cxnLst>
              <a:cxn ang="0">
                <a:pos x="33" y="170"/>
              </a:cxn>
              <a:cxn ang="0">
                <a:pos x="20" y="183"/>
              </a:cxn>
              <a:cxn ang="0">
                <a:pos x="27" y="158"/>
              </a:cxn>
              <a:cxn ang="0">
                <a:pos x="24" y="132"/>
              </a:cxn>
              <a:cxn ang="0">
                <a:pos x="14" y="109"/>
              </a:cxn>
              <a:cxn ang="0">
                <a:pos x="0" y="88"/>
              </a:cxn>
              <a:cxn ang="0">
                <a:pos x="29" y="0"/>
              </a:cxn>
              <a:cxn ang="0">
                <a:pos x="43" y="19"/>
              </a:cxn>
              <a:cxn ang="0">
                <a:pos x="51" y="39"/>
              </a:cxn>
              <a:cxn ang="0">
                <a:pos x="54" y="61"/>
              </a:cxn>
              <a:cxn ang="0">
                <a:pos x="54" y="82"/>
              </a:cxn>
              <a:cxn ang="0">
                <a:pos x="51" y="105"/>
              </a:cxn>
              <a:cxn ang="0">
                <a:pos x="45" y="128"/>
              </a:cxn>
              <a:cxn ang="0">
                <a:pos x="40" y="150"/>
              </a:cxn>
              <a:cxn ang="0">
                <a:pos x="33" y="170"/>
              </a:cxn>
            </a:cxnLst>
            <a:rect l="0" t="0" r="r" b="b"/>
            <a:pathLst>
              <a:path w="54" h="183">
                <a:moveTo>
                  <a:pt x="33" y="170"/>
                </a:moveTo>
                <a:lnTo>
                  <a:pt x="20" y="183"/>
                </a:lnTo>
                <a:lnTo>
                  <a:pt x="27" y="158"/>
                </a:lnTo>
                <a:lnTo>
                  <a:pt x="24" y="132"/>
                </a:lnTo>
                <a:lnTo>
                  <a:pt x="14" y="109"/>
                </a:lnTo>
                <a:lnTo>
                  <a:pt x="0" y="88"/>
                </a:lnTo>
                <a:lnTo>
                  <a:pt x="29" y="0"/>
                </a:lnTo>
                <a:lnTo>
                  <a:pt x="43" y="19"/>
                </a:lnTo>
                <a:lnTo>
                  <a:pt x="51" y="39"/>
                </a:lnTo>
                <a:lnTo>
                  <a:pt x="54" y="61"/>
                </a:lnTo>
                <a:lnTo>
                  <a:pt x="54" y="82"/>
                </a:lnTo>
                <a:lnTo>
                  <a:pt x="51" y="105"/>
                </a:lnTo>
                <a:lnTo>
                  <a:pt x="45" y="128"/>
                </a:lnTo>
                <a:lnTo>
                  <a:pt x="40" y="150"/>
                </a:lnTo>
                <a:lnTo>
                  <a:pt x="33" y="170"/>
                </a:lnTo>
                <a:close/>
              </a:path>
            </a:pathLst>
          </a:custGeom>
          <a:solidFill>
            <a:srgbClr val="FFFF7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96" name="Freeform 24"/>
          <p:cNvSpPr>
            <a:spLocks/>
          </p:cNvSpPr>
          <p:nvPr/>
        </p:nvSpPr>
        <p:spPr bwMode="auto">
          <a:xfrm>
            <a:off x="5451475" y="2838450"/>
            <a:ext cx="95250" cy="50800"/>
          </a:xfrm>
          <a:custGeom>
            <a:avLst/>
            <a:gdLst/>
            <a:ahLst/>
            <a:cxnLst>
              <a:cxn ang="0">
                <a:pos x="120" y="6"/>
              </a:cxn>
              <a:cxn ang="0">
                <a:pos x="116" y="19"/>
              </a:cxn>
              <a:cxn ang="0">
                <a:pos x="104" y="27"/>
              </a:cxn>
              <a:cxn ang="0">
                <a:pos x="91" y="35"/>
              </a:cxn>
              <a:cxn ang="0">
                <a:pos x="83" y="49"/>
              </a:cxn>
              <a:cxn ang="0">
                <a:pos x="77" y="54"/>
              </a:cxn>
              <a:cxn ang="0">
                <a:pos x="70" y="58"/>
              </a:cxn>
              <a:cxn ang="0">
                <a:pos x="62" y="62"/>
              </a:cxn>
              <a:cxn ang="0">
                <a:pos x="54" y="64"/>
              </a:cxn>
              <a:cxn ang="0">
                <a:pos x="44" y="65"/>
              </a:cxn>
              <a:cxn ang="0">
                <a:pos x="36" y="65"/>
              </a:cxn>
              <a:cxn ang="0">
                <a:pos x="27" y="64"/>
              </a:cxn>
              <a:cxn ang="0">
                <a:pos x="17" y="62"/>
              </a:cxn>
              <a:cxn ang="0">
                <a:pos x="0" y="53"/>
              </a:cxn>
              <a:cxn ang="0">
                <a:pos x="4" y="49"/>
              </a:cxn>
              <a:cxn ang="0">
                <a:pos x="11" y="47"/>
              </a:cxn>
              <a:cxn ang="0">
                <a:pos x="17" y="46"/>
              </a:cxn>
              <a:cxn ang="0">
                <a:pos x="25" y="46"/>
              </a:cxn>
              <a:cxn ang="0">
                <a:pos x="32" y="46"/>
              </a:cxn>
              <a:cxn ang="0">
                <a:pos x="40" y="46"/>
              </a:cxn>
              <a:cxn ang="0">
                <a:pos x="47" y="46"/>
              </a:cxn>
              <a:cxn ang="0">
                <a:pos x="54" y="43"/>
              </a:cxn>
              <a:cxn ang="0">
                <a:pos x="62" y="38"/>
              </a:cxn>
              <a:cxn ang="0">
                <a:pos x="69" y="34"/>
              </a:cxn>
              <a:cxn ang="0">
                <a:pos x="75" y="29"/>
              </a:cxn>
              <a:cxn ang="0">
                <a:pos x="83" y="23"/>
              </a:cxn>
              <a:cxn ang="0">
                <a:pos x="90" y="18"/>
              </a:cxn>
              <a:cxn ang="0">
                <a:pos x="97" y="12"/>
              </a:cxn>
              <a:cxn ang="0">
                <a:pos x="104" y="7"/>
              </a:cxn>
              <a:cxn ang="0">
                <a:pos x="110" y="0"/>
              </a:cxn>
              <a:cxn ang="0">
                <a:pos x="113" y="2"/>
              </a:cxn>
              <a:cxn ang="0">
                <a:pos x="116" y="2"/>
              </a:cxn>
              <a:cxn ang="0">
                <a:pos x="117" y="3"/>
              </a:cxn>
              <a:cxn ang="0">
                <a:pos x="120" y="6"/>
              </a:cxn>
            </a:cxnLst>
            <a:rect l="0" t="0" r="r" b="b"/>
            <a:pathLst>
              <a:path w="120" h="65">
                <a:moveTo>
                  <a:pt x="120" y="6"/>
                </a:moveTo>
                <a:lnTo>
                  <a:pt x="116" y="19"/>
                </a:lnTo>
                <a:lnTo>
                  <a:pt x="104" y="27"/>
                </a:lnTo>
                <a:lnTo>
                  <a:pt x="91" y="35"/>
                </a:lnTo>
                <a:lnTo>
                  <a:pt x="83" y="49"/>
                </a:lnTo>
                <a:lnTo>
                  <a:pt x="77" y="54"/>
                </a:lnTo>
                <a:lnTo>
                  <a:pt x="70" y="58"/>
                </a:lnTo>
                <a:lnTo>
                  <a:pt x="62" y="62"/>
                </a:lnTo>
                <a:lnTo>
                  <a:pt x="54" y="64"/>
                </a:lnTo>
                <a:lnTo>
                  <a:pt x="44" y="65"/>
                </a:lnTo>
                <a:lnTo>
                  <a:pt x="36" y="65"/>
                </a:lnTo>
                <a:lnTo>
                  <a:pt x="27" y="64"/>
                </a:lnTo>
                <a:lnTo>
                  <a:pt x="17" y="62"/>
                </a:lnTo>
                <a:lnTo>
                  <a:pt x="0" y="53"/>
                </a:lnTo>
                <a:lnTo>
                  <a:pt x="4" y="49"/>
                </a:lnTo>
                <a:lnTo>
                  <a:pt x="11" y="47"/>
                </a:lnTo>
                <a:lnTo>
                  <a:pt x="17" y="46"/>
                </a:lnTo>
                <a:lnTo>
                  <a:pt x="25" y="46"/>
                </a:lnTo>
                <a:lnTo>
                  <a:pt x="32" y="46"/>
                </a:lnTo>
                <a:lnTo>
                  <a:pt x="40" y="46"/>
                </a:lnTo>
                <a:lnTo>
                  <a:pt x="47" y="46"/>
                </a:lnTo>
                <a:lnTo>
                  <a:pt x="54" y="43"/>
                </a:lnTo>
                <a:lnTo>
                  <a:pt x="62" y="38"/>
                </a:lnTo>
                <a:lnTo>
                  <a:pt x="69" y="34"/>
                </a:lnTo>
                <a:lnTo>
                  <a:pt x="75" y="29"/>
                </a:lnTo>
                <a:lnTo>
                  <a:pt x="83" y="23"/>
                </a:lnTo>
                <a:lnTo>
                  <a:pt x="90" y="18"/>
                </a:lnTo>
                <a:lnTo>
                  <a:pt x="97" y="12"/>
                </a:lnTo>
                <a:lnTo>
                  <a:pt x="104" y="7"/>
                </a:lnTo>
                <a:lnTo>
                  <a:pt x="110" y="0"/>
                </a:lnTo>
                <a:lnTo>
                  <a:pt x="113" y="2"/>
                </a:lnTo>
                <a:lnTo>
                  <a:pt x="116" y="2"/>
                </a:lnTo>
                <a:lnTo>
                  <a:pt x="117" y="3"/>
                </a:lnTo>
                <a:lnTo>
                  <a:pt x="120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97" name="Freeform 25"/>
          <p:cNvSpPr>
            <a:spLocks/>
          </p:cNvSpPr>
          <p:nvPr/>
        </p:nvSpPr>
        <p:spPr bwMode="auto">
          <a:xfrm>
            <a:off x="5464175" y="2890838"/>
            <a:ext cx="93663" cy="50800"/>
          </a:xfrm>
          <a:custGeom>
            <a:avLst/>
            <a:gdLst/>
            <a:ahLst/>
            <a:cxnLst>
              <a:cxn ang="0">
                <a:pos x="117" y="6"/>
              </a:cxn>
              <a:cxn ang="0">
                <a:pos x="115" y="15"/>
              </a:cxn>
              <a:cxn ang="0">
                <a:pos x="109" y="25"/>
              </a:cxn>
              <a:cxn ang="0">
                <a:pos x="104" y="33"/>
              </a:cxn>
              <a:cxn ang="0">
                <a:pos x="97" y="41"/>
              </a:cxn>
              <a:cxn ang="0">
                <a:pos x="89" y="47"/>
              </a:cxn>
              <a:cxn ang="0">
                <a:pos x="81" y="53"/>
              </a:cxn>
              <a:cxn ang="0">
                <a:pos x="71" y="57"/>
              </a:cxn>
              <a:cxn ang="0">
                <a:pos x="62" y="61"/>
              </a:cxn>
              <a:cxn ang="0">
                <a:pos x="54" y="61"/>
              </a:cxn>
              <a:cxn ang="0">
                <a:pos x="44" y="62"/>
              </a:cxn>
              <a:cxn ang="0">
                <a:pos x="35" y="64"/>
              </a:cxn>
              <a:cxn ang="0">
                <a:pos x="26" y="65"/>
              </a:cxn>
              <a:cxn ang="0">
                <a:pos x="17" y="65"/>
              </a:cxn>
              <a:cxn ang="0">
                <a:pos x="9" y="62"/>
              </a:cxn>
              <a:cxn ang="0">
                <a:pos x="4" y="58"/>
              </a:cxn>
              <a:cxn ang="0">
                <a:pos x="0" y="50"/>
              </a:cxn>
              <a:cxn ang="0">
                <a:pos x="16" y="49"/>
              </a:cxn>
              <a:cxn ang="0">
                <a:pos x="31" y="46"/>
              </a:cxn>
              <a:cxn ang="0">
                <a:pos x="46" y="41"/>
              </a:cxn>
              <a:cxn ang="0">
                <a:pos x="61" y="35"/>
              </a:cxn>
              <a:cxn ang="0">
                <a:pos x="74" y="27"/>
              </a:cxn>
              <a:cxn ang="0">
                <a:pos x="88" y="19"/>
              </a:cxn>
              <a:cxn ang="0">
                <a:pos x="100" y="10"/>
              </a:cxn>
              <a:cxn ang="0">
                <a:pos x="112" y="0"/>
              </a:cxn>
              <a:cxn ang="0">
                <a:pos x="117" y="6"/>
              </a:cxn>
            </a:cxnLst>
            <a:rect l="0" t="0" r="r" b="b"/>
            <a:pathLst>
              <a:path w="117" h="65">
                <a:moveTo>
                  <a:pt x="117" y="6"/>
                </a:moveTo>
                <a:lnTo>
                  <a:pt x="115" y="15"/>
                </a:lnTo>
                <a:lnTo>
                  <a:pt x="109" y="25"/>
                </a:lnTo>
                <a:lnTo>
                  <a:pt x="104" y="33"/>
                </a:lnTo>
                <a:lnTo>
                  <a:pt x="97" y="41"/>
                </a:lnTo>
                <a:lnTo>
                  <a:pt x="89" y="47"/>
                </a:lnTo>
                <a:lnTo>
                  <a:pt x="81" y="53"/>
                </a:lnTo>
                <a:lnTo>
                  <a:pt x="71" y="57"/>
                </a:lnTo>
                <a:lnTo>
                  <a:pt x="62" y="61"/>
                </a:lnTo>
                <a:lnTo>
                  <a:pt x="54" y="61"/>
                </a:lnTo>
                <a:lnTo>
                  <a:pt x="44" y="62"/>
                </a:lnTo>
                <a:lnTo>
                  <a:pt x="35" y="64"/>
                </a:lnTo>
                <a:lnTo>
                  <a:pt x="26" y="65"/>
                </a:lnTo>
                <a:lnTo>
                  <a:pt x="17" y="65"/>
                </a:lnTo>
                <a:lnTo>
                  <a:pt x="9" y="62"/>
                </a:lnTo>
                <a:lnTo>
                  <a:pt x="4" y="58"/>
                </a:lnTo>
                <a:lnTo>
                  <a:pt x="0" y="50"/>
                </a:lnTo>
                <a:lnTo>
                  <a:pt x="16" y="49"/>
                </a:lnTo>
                <a:lnTo>
                  <a:pt x="31" y="46"/>
                </a:lnTo>
                <a:lnTo>
                  <a:pt x="46" y="41"/>
                </a:lnTo>
                <a:lnTo>
                  <a:pt x="61" y="35"/>
                </a:lnTo>
                <a:lnTo>
                  <a:pt x="74" y="27"/>
                </a:lnTo>
                <a:lnTo>
                  <a:pt x="88" y="19"/>
                </a:lnTo>
                <a:lnTo>
                  <a:pt x="100" y="10"/>
                </a:lnTo>
                <a:lnTo>
                  <a:pt x="112" y="0"/>
                </a:lnTo>
                <a:lnTo>
                  <a:pt x="117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98" name="Freeform 26"/>
          <p:cNvSpPr>
            <a:spLocks/>
          </p:cNvSpPr>
          <p:nvPr/>
        </p:nvSpPr>
        <p:spPr bwMode="auto">
          <a:xfrm>
            <a:off x="5413375" y="2897188"/>
            <a:ext cx="249238" cy="249237"/>
          </a:xfrm>
          <a:custGeom>
            <a:avLst/>
            <a:gdLst/>
            <a:ahLst/>
            <a:cxnLst>
              <a:cxn ang="0">
                <a:pos x="303" y="66"/>
              </a:cxn>
              <a:cxn ang="0">
                <a:pos x="295" y="63"/>
              </a:cxn>
              <a:cxn ang="0">
                <a:pos x="287" y="58"/>
              </a:cxn>
              <a:cxn ang="0">
                <a:pos x="277" y="55"/>
              </a:cxn>
              <a:cxn ang="0">
                <a:pos x="269" y="60"/>
              </a:cxn>
              <a:cxn ang="0">
                <a:pos x="273" y="70"/>
              </a:cxn>
              <a:cxn ang="0">
                <a:pos x="280" y="78"/>
              </a:cxn>
              <a:cxn ang="0">
                <a:pos x="288" y="85"/>
              </a:cxn>
              <a:cxn ang="0">
                <a:pos x="296" y="91"/>
              </a:cxn>
              <a:cxn ang="0">
                <a:pos x="284" y="125"/>
              </a:cxn>
              <a:cxn ang="0">
                <a:pos x="272" y="159"/>
              </a:cxn>
              <a:cxn ang="0">
                <a:pos x="258" y="191"/>
              </a:cxn>
              <a:cxn ang="0">
                <a:pos x="241" y="223"/>
              </a:cxn>
              <a:cxn ang="0">
                <a:pos x="219" y="252"/>
              </a:cxn>
              <a:cxn ang="0">
                <a:pos x="192" y="277"/>
              </a:cxn>
              <a:cxn ang="0">
                <a:pos x="159" y="298"/>
              </a:cxn>
              <a:cxn ang="0">
                <a:pos x="117" y="312"/>
              </a:cxn>
              <a:cxn ang="0">
                <a:pos x="110" y="314"/>
              </a:cxn>
              <a:cxn ang="0">
                <a:pos x="103" y="314"/>
              </a:cxn>
              <a:cxn ang="0">
                <a:pos x="97" y="314"/>
              </a:cxn>
              <a:cxn ang="0">
                <a:pos x="90" y="312"/>
              </a:cxn>
              <a:cxn ang="0">
                <a:pos x="83" y="311"/>
              </a:cxn>
              <a:cxn ang="0">
                <a:pos x="76" y="308"/>
              </a:cxn>
              <a:cxn ang="0">
                <a:pos x="71" y="307"/>
              </a:cxn>
              <a:cxn ang="0">
                <a:pos x="64" y="304"/>
              </a:cxn>
              <a:cxn ang="0">
                <a:pos x="56" y="290"/>
              </a:cxn>
              <a:cxn ang="0">
                <a:pos x="48" y="275"/>
              </a:cxn>
              <a:cxn ang="0">
                <a:pos x="40" y="260"/>
              </a:cxn>
              <a:cxn ang="0">
                <a:pos x="33" y="245"/>
              </a:cxn>
              <a:cxn ang="0">
                <a:pos x="25" y="230"/>
              </a:cxn>
              <a:cxn ang="0">
                <a:pos x="20" y="214"/>
              </a:cxn>
              <a:cxn ang="0">
                <a:pos x="13" y="198"/>
              </a:cxn>
              <a:cxn ang="0">
                <a:pos x="9" y="182"/>
              </a:cxn>
              <a:cxn ang="0">
                <a:pos x="0" y="118"/>
              </a:cxn>
              <a:cxn ang="0">
                <a:pos x="28" y="126"/>
              </a:cxn>
              <a:cxn ang="0">
                <a:pos x="56" y="135"/>
              </a:cxn>
              <a:cxn ang="0">
                <a:pos x="83" y="140"/>
              </a:cxn>
              <a:cxn ang="0">
                <a:pos x="109" y="143"/>
              </a:cxn>
              <a:cxn ang="0">
                <a:pos x="134" y="141"/>
              </a:cxn>
              <a:cxn ang="0">
                <a:pos x="160" y="136"/>
              </a:cxn>
              <a:cxn ang="0">
                <a:pos x="184" y="125"/>
              </a:cxn>
              <a:cxn ang="0">
                <a:pos x="207" y="108"/>
              </a:cxn>
              <a:cxn ang="0">
                <a:pos x="223" y="97"/>
              </a:cxn>
              <a:cxn ang="0">
                <a:pos x="238" y="85"/>
              </a:cxn>
              <a:cxn ang="0">
                <a:pos x="250" y="73"/>
              </a:cxn>
              <a:cxn ang="0">
                <a:pos x="262" y="59"/>
              </a:cxn>
              <a:cxn ang="0">
                <a:pos x="272" y="44"/>
              </a:cxn>
              <a:cxn ang="0">
                <a:pos x="281" y="29"/>
              </a:cxn>
              <a:cxn ang="0">
                <a:pos x="291" y="15"/>
              </a:cxn>
              <a:cxn ang="0">
                <a:pos x="300" y="0"/>
              </a:cxn>
              <a:cxn ang="0">
                <a:pos x="307" y="16"/>
              </a:cxn>
              <a:cxn ang="0">
                <a:pos x="312" y="33"/>
              </a:cxn>
              <a:cxn ang="0">
                <a:pos x="311" y="51"/>
              </a:cxn>
              <a:cxn ang="0">
                <a:pos x="303" y="66"/>
              </a:cxn>
            </a:cxnLst>
            <a:rect l="0" t="0" r="r" b="b"/>
            <a:pathLst>
              <a:path w="312" h="314">
                <a:moveTo>
                  <a:pt x="303" y="66"/>
                </a:moveTo>
                <a:lnTo>
                  <a:pt x="295" y="63"/>
                </a:lnTo>
                <a:lnTo>
                  <a:pt x="287" y="58"/>
                </a:lnTo>
                <a:lnTo>
                  <a:pt x="277" y="55"/>
                </a:lnTo>
                <a:lnTo>
                  <a:pt x="269" y="60"/>
                </a:lnTo>
                <a:lnTo>
                  <a:pt x="273" y="70"/>
                </a:lnTo>
                <a:lnTo>
                  <a:pt x="280" y="78"/>
                </a:lnTo>
                <a:lnTo>
                  <a:pt x="288" y="85"/>
                </a:lnTo>
                <a:lnTo>
                  <a:pt x="296" y="91"/>
                </a:lnTo>
                <a:lnTo>
                  <a:pt x="284" y="125"/>
                </a:lnTo>
                <a:lnTo>
                  <a:pt x="272" y="159"/>
                </a:lnTo>
                <a:lnTo>
                  <a:pt x="258" y="191"/>
                </a:lnTo>
                <a:lnTo>
                  <a:pt x="241" y="223"/>
                </a:lnTo>
                <a:lnTo>
                  <a:pt x="219" y="252"/>
                </a:lnTo>
                <a:lnTo>
                  <a:pt x="192" y="277"/>
                </a:lnTo>
                <a:lnTo>
                  <a:pt x="159" y="298"/>
                </a:lnTo>
                <a:lnTo>
                  <a:pt x="117" y="312"/>
                </a:lnTo>
                <a:lnTo>
                  <a:pt x="110" y="314"/>
                </a:lnTo>
                <a:lnTo>
                  <a:pt x="103" y="314"/>
                </a:lnTo>
                <a:lnTo>
                  <a:pt x="97" y="314"/>
                </a:lnTo>
                <a:lnTo>
                  <a:pt x="90" y="312"/>
                </a:lnTo>
                <a:lnTo>
                  <a:pt x="83" y="311"/>
                </a:lnTo>
                <a:lnTo>
                  <a:pt x="76" y="308"/>
                </a:lnTo>
                <a:lnTo>
                  <a:pt x="71" y="307"/>
                </a:lnTo>
                <a:lnTo>
                  <a:pt x="64" y="304"/>
                </a:lnTo>
                <a:lnTo>
                  <a:pt x="56" y="290"/>
                </a:lnTo>
                <a:lnTo>
                  <a:pt x="48" y="275"/>
                </a:lnTo>
                <a:lnTo>
                  <a:pt x="40" y="260"/>
                </a:lnTo>
                <a:lnTo>
                  <a:pt x="33" y="245"/>
                </a:lnTo>
                <a:lnTo>
                  <a:pt x="25" y="230"/>
                </a:lnTo>
                <a:lnTo>
                  <a:pt x="20" y="214"/>
                </a:lnTo>
                <a:lnTo>
                  <a:pt x="13" y="198"/>
                </a:lnTo>
                <a:lnTo>
                  <a:pt x="9" y="182"/>
                </a:lnTo>
                <a:lnTo>
                  <a:pt x="0" y="118"/>
                </a:lnTo>
                <a:lnTo>
                  <a:pt x="28" y="126"/>
                </a:lnTo>
                <a:lnTo>
                  <a:pt x="56" y="135"/>
                </a:lnTo>
                <a:lnTo>
                  <a:pt x="83" y="140"/>
                </a:lnTo>
                <a:lnTo>
                  <a:pt x="109" y="143"/>
                </a:lnTo>
                <a:lnTo>
                  <a:pt x="134" y="141"/>
                </a:lnTo>
                <a:lnTo>
                  <a:pt x="160" y="136"/>
                </a:lnTo>
                <a:lnTo>
                  <a:pt x="184" y="125"/>
                </a:lnTo>
                <a:lnTo>
                  <a:pt x="207" y="108"/>
                </a:lnTo>
                <a:lnTo>
                  <a:pt x="223" y="97"/>
                </a:lnTo>
                <a:lnTo>
                  <a:pt x="238" y="85"/>
                </a:lnTo>
                <a:lnTo>
                  <a:pt x="250" y="73"/>
                </a:lnTo>
                <a:lnTo>
                  <a:pt x="262" y="59"/>
                </a:lnTo>
                <a:lnTo>
                  <a:pt x="272" y="44"/>
                </a:lnTo>
                <a:lnTo>
                  <a:pt x="281" y="29"/>
                </a:lnTo>
                <a:lnTo>
                  <a:pt x="291" y="15"/>
                </a:lnTo>
                <a:lnTo>
                  <a:pt x="300" y="0"/>
                </a:lnTo>
                <a:lnTo>
                  <a:pt x="307" y="16"/>
                </a:lnTo>
                <a:lnTo>
                  <a:pt x="312" y="33"/>
                </a:lnTo>
                <a:lnTo>
                  <a:pt x="311" y="51"/>
                </a:lnTo>
                <a:lnTo>
                  <a:pt x="303" y="66"/>
                </a:lnTo>
                <a:close/>
              </a:path>
            </a:pathLst>
          </a:custGeom>
          <a:solidFill>
            <a:srgbClr val="E2BFB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99" name="Freeform 27"/>
          <p:cNvSpPr>
            <a:spLocks/>
          </p:cNvSpPr>
          <p:nvPr/>
        </p:nvSpPr>
        <p:spPr bwMode="auto">
          <a:xfrm>
            <a:off x="5187950" y="2916238"/>
            <a:ext cx="1298575" cy="768350"/>
          </a:xfrm>
          <a:custGeom>
            <a:avLst/>
            <a:gdLst/>
            <a:ahLst/>
            <a:cxnLst>
              <a:cxn ang="0">
                <a:pos x="406" y="480"/>
              </a:cxn>
              <a:cxn ang="0">
                <a:pos x="323" y="359"/>
              </a:cxn>
              <a:cxn ang="0">
                <a:pos x="389" y="326"/>
              </a:cxn>
              <a:cxn ang="0">
                <a:pos x="493" y="298"/>
              </a:cxn>
              <a:cxn ang="0">
                <a:pos x="597" y="133"/>
              </a:cxn>
              <a:cxn ang="0">
                <a:pos x="644" y="86"/>
              </a:cxn>
              <a:cxn ang="0">
                <a:pos x="687" y="139"/>
              </a:cxn>
              <a:cxn ang="0">
                <a:pos x="738" y="142"/>
              </a:cxn>
              <a:cxn ang="0">
                <a:pos x="788" y="89"/>
              </a:cxn>
              <a:cxn ang="0">
                <a:pos x="757" y="93"/>
              </a:cxn>
              <a:cxn ang="0">
                <a:pos x="709" y="65"/>
              </a:cxn>
              <a:cxn ang="0">
                <a:pos x="737" y="8"/>
              </a:cxn>
              <a:cxn ang="0">
                <a:pos x="1001" y="120"/>
              </a:cxn>
              <a:cxn ang="0">
                <a:pos x="1215" y="416"/>
              </a:cxn>
              <a:cxn ang="0">
                <a:pos x="1372" y="561"/>
              </a:cxn>
              <a:cxn ang="0">
                <a:pos x="1536" y="686"/>
              </a:cxn>
              <a:cxn ang="0">
                <a:pos x="1636" y="840"/>
              </a:cxn>
              <a:cxn ang="0">
                <a:pos x="1535" y="913"/>
              </a:cxn>
              <a:cxn ang="0">
                <a:pos x="1403" y="939"/>
              </a:cxn>
              <a:cxn ang="0">
                <a:pos x="1297" y="952"/>
              </a:cxn>
              <a:cxn ang="0">
                <a:pos x="1240" y="861"/>
              </a:cxn>
              <a:cxn ang="0">
                <a:pos x="1164" y="826"/>
              </a:cxn>
              <a:cxn ang="0">
                <a:pos x="1248" y="784"/>
              </a:cxn>
              <a:cxn ang="0">
                <a:pos x="1341" y="768"/>
              </a:cxn>
              <a:cxn ang="0">
                <a:pos x="1458" y="793"/>
              </a:cxn>
              <a:cxn ang="0">
                <a:pos x="1579" y="799"/>
              </a:cxn>
              <a:cxn ang="0">
                <a:pos x="1524" y="771"/>
              </a:cxn>
              <a:cxn ang="0">
                <a:pos x="1397" y="737"/>
              </a:cxn>
              <a:cxn ang="0">
                <a:pos x="1268" y="740"/>
              </a:cxn>
              <a:cxn ang="0">
                <a:pos x="1174" y="689"/>
              </a:cxn>
              <a:cxn ang="0">
                <a:pos x="1086" y="620"/>
              </a:cxn>
              <a:cxn ang="0">
                <a:pos x="993" y="576"/>
              </a:cxn>
              <a:cxn ang="0">
                <a:pos x="934" y="518"/>
              </a:cxn>
              <a:cxn ang="0">
                <a:pos x="944" y="576"/>
              </a:cxn>
              <a:cxn ang="0">
                <a:pos x="970" y="714"/>
              </a:cxn>
              <a:cxn ang="0">
                <a:pos x="888" y="747"/>
              </a:cxn>
              <a:cxn ang="0">
                <a:pos x="799" y="764"/>
              </a:cxn>
              <a:cxn ang="0">
                <a:pos x="718" y="794"/>
              </a:cxn>
              <a:cxn ang="0">
                <a:pos x="690" y="857"/>
              </a:cxn>
              <a:cxn ang="0">
                <a:pos x="397" y="934"/>
              </a:cxn>
              <a:cxn ang="0">
                <a:pos x="284" y="888"/>
              </a:cxn>
              <a:cxn ang="0">
                <a:pos x="241" y="857"/>
              </a:cxn>
              <a:cxn ang="0">
                <a:pos x="201" y="931"/>
              </a:cxn>
              <a:cxn ang="0">
                <a:pos x="156" y="930"/>
              </a:cxn>
              <a:cxn ang="0">
                <a:pos x="108" y="651"/>
              </a:cxn>
              <a:cxn ang="0">
                <a:pos x="63" y="744"/>
              </a:cxn>
              <a:cxn ang="0">
                <a:pos x="16" y="791"/>
              </a:cxn>
              <a:cxn ang="0">
                <a:pos x="7" y="604"/>
              </a:cxn>
              <a:cxn ang="0">
                <a:pos x="61" y="522"/>
              </a:cxn>
              <a:cxn ang="0">
                <a:pos x="129" y="515"/>
              </a:cxn>
              <a:cxn ang="0">
                <a:pos x="168" y="491"/>
              </a:cxn>
              <a:cxn ang="0">
                <a:pos x="210" y="453"/>
              </a:cxn>
              <a:cxn ang="0">
                <a:pos x="248" y="419"/>
              </a:cxn>
            </a:cxnLst>
            <a:rect l="0" t="0" r="r" b="b"/>
            <a:pathLst>
              <a:path w="1637" h="968">
                <a:moveTo>
                  <a:pt x="357" y="454"/>
                </a:moveTo>
                <a:lnTo>
                  <a:pt x="368" y="461"/>
                </a:lnTo>
                <a:lnTo>
                  <a:pt x="379" y="466"/>
                </a:lnTo>
                <a:lnTo>
                  <a:pt x="388" y="472"/>
                </a:lnTo>
                <a:lnTo>
                  <a:pt x="397" y="476"/>
                </a:lnTo>
                <a:lnTo>
                  <a:pt x="406" y="480"/>
                </a:lnTo>
                <a:lnTo>
                  <a:pt x="412" y="483"/>
                </a:lnTo>
                <a:lnTo>
                  <a:pt x="416" y="485"/>
                </a:lnTo>
                <a:lnTo>
                  <a:pt x="418" y="485"/>
                </a:lnTo>
                <a:lnTo>
                  <a:pt x="381" y="422"/>
                </a:lnTo>
                <a:lnTo>
                  <a:pt x="313" y="360"/>
                </a:lnTo>
                <a:lnTo>
                  <a:pt x="323" y="359"/>
                </a:lnTo>
                <a:lnTo>
                  <a:pt x="334" y="352"/>
                </a:lnTo>
                <a:lnTo>
                  <a:pt x="344" y="342"/>
                </a:lnTo>
                <a:lnTo>
                  <a:pt x="352" y="333"/>
                </a:lnTo>
                <a:lnTo>
                  <a:pt x="354" y="315"/>
                </a:lnTo>
                <a:lnTo>
                  <a:pt x="372" y="322"/>
                </a:lnTo>
                <a:lnTo>
                  <a:pt x="389" y="326"/>
                </a:lnTo>
                <a:lnTo>
                  <a:pt x="407" y="328"/>
                </a:lnTo>
                <a:lnTo>
                  <a:pt x="426" y="325"/>
                </a:lnTo>
                <a:lnTo>
                  <a:pt x="443" y="321"/>
                </a:lnTo>
                <a:lnTo>
                  <a:pt x="461" y="315"/>
                </a:lnTo>
                <a:lnTo>
                  <a:pt x="478" y="307"/>
                </a:lnTo>
                <a:lnTo>
                  <a:pt x="493" y="298"/>
                </a:lnTo>
                <a:lnTo>
                  <a:pt x="519" y="275"/>
                </a:lnTo>
                <a:lnTo>
                  <a:pt x="540" y="249"/>
                </a:lnTo>
                <a:lnTo>
                  <a:pt x="559" y="222"/>
                </a:lnTo>
                <a:lnTo>
                  <a:pt x="575" y="194"/>
                </a:lnTo>
                <a:lnTo>
                  <a:pt x="587" y="164"/>
                </a:lnTo>
                <a:lnTo>
                  <a:pt x="597" y="133"/>
                </a:lnTo>
                <a:lnTo>
                  <a:pt x="604" y="101"/>
                </a:lnTo>
                <a:lnTo>
                  <a:pt x="608" y="69"/>
                </a:lnTo>
                <a:lnTo>
                  <a:pt x="635" y="55"/>
                </a:lnTo>
                <a:lnTo>
                  <a:pt x="637" y="65"/>
                </a:lnTo>
                <a:lnTo>
                  <a:pt x="641" y="75"/>
                </a:lnTo>
                <a:lnTo>
                  <a:pt x="644" y="86"/>
                </a:lnTo>
                <a:lnTo>
                  <a:pt x="648" y="97"/>
                </a:lnTo>
                <a:lnTo>
                  <a:pt x="653" y="108"/>
                </a:lnTo>
                <a:lnTo>
                  <a:pt x="660" y="117"/>
                </a:lnTo>
                <a:lnTo>
                  <a:pt x="668" y="127"/>
                </a:lnTo>
                <a:lnTo>
                  <a:pt x="678" y="133"/>
                </a:lnTo>
                <a:lnTo>
                  <a:pt x="687" y="139"/>
                </a:lnTo>
                <a:lnTo>
                  <a:pt x="697" y="143"/>
                </a:lnTo>
                <a:lnTo>
                  <a:pt x="706" y="144"/>
                </a:lnTo>
                <a:lnTo>
                  <a:pt x="714" y="146"/>
                </a:lnTo>
                <a:lnTo>
                  <a:pt x="722" y="146"/>
                </a:lnTo>
                <a:lnTo>
                  <a:pt x="730" y="144"/>
                </a:lnTo>
                <a:lnTo>
                  <a:pt x="738" y="142"/>
                </a:lnTo>
                <a:lnTo>
                  <a:pt x="746" y="137"/>
                </a:lnTo>
                <a:lnTo>
                  <a:pt x="759" y="131"/>
                </a:lnTo>
                <a:lnTo>
                  <a:pt x="769" y="123"/>
                </a:lnTo>
                <a:lnTo>
                  <a:pt x="779" y="113"/>
                </a:lnTo>
                <a:lnTo>
                  <a:pt x="784" y="101"/>
                </a:lnTo>
                <a:lnTo>
                  <a:pt x="788" y="89"/>
                </a:lnTo>
                <a:lnTo>
                  <a:pt x="788" y="77"/>
                </a:lnTo>
                <a:lnTo>
                  <a:pt x="786" y="65"/>
                </a:lnTo>
                <a:lnTo>
                  <a:pt x="779" y="55"/>
                </a:lnTo>
                <a:lnTo>
                  <a:pt x="773" y="62"/>
                </a:lnTo>
                <a:lnTo>
                  <a:pt x="767" y="77"/>
                </a:lnTo>
                <a:lnTo>
                  <a:pt x="757" y="93"/>
                </a:lnTo>
                <a:lnTo>
                  <a:pt x="742" y="104"/>
                </a:lnTo>
                <a:lnTo>
                  <a:pt x="732" y="104"/>
                </a:lnTo>
                <a:lnTo>
                  <a:pt x="722" y="97"/>
                </a:lnTo>
                <a:lnTo>
                  <a:pt x="715" y="86"/>
                </a:lnTo>
                <a:lnTo>
                  <a:pt x="710" y="77"/>
                </a:lnTo>
                <a:lnTo>
                  <a:pt x="709" y="65"/>
                </a:lnTo>
                <a:lnTo>
                  <a:pt x="710" y="54"/>
                </a:lnTo>
                <a:lnTo>
                  <a:pt x="713" y="44"/>
                </a:lnTo>
                <a:lnTo>
                  <a:pt x="718" y="35"/>
                </a:lnTo>
                <a:lnTo>
                  <a:pt x="724" y="26"/>
                </a:lnTo>
                <a:lnTo>
                  <a:pt x="730" y="18"/>
                </a:lnTo>
                <a:lnTo>
                  <a:pt x="737" y="8"/>
                </a:lnTo>
                <a:lnTo>
                  <a:pt x="742" y="0"/>
                </a:lnTo>
                <a:lnTo>
                  <a:pt x="916" y="67"/>
                </a:lnTo>
                <a:lnTo>
                  <a:pt x="939" y="78"/>
                </a:lnTo>
                <a:lnTo>
                  <a:pt x="961" y="90"/>
                </a:lnTo>
                <a:lnTo>
                  <a:pt x="982" y="105"/>
                </a:lnTo>
                <a:lnTo>
                  <a:pt x="1001" y="120"/>
                </a:lnTo>
                <a:lnTo>
                  <a:pt x="1019" y="137"/>
                </a:lnTo>
                <a:lnTo>
                  <a:pt x="1035" y="156"/>
                </a:lnTo>
                <a:lnTo>
                  <a:pt x="1047" y="178"/>
                </a:lnTo>
                <a:lnTo>
                  <a:pt x="1058" y="202"/>
                </a:lnTo>
                <a:lnTo>
                  <a:pt x="1194" y="385"/>
                </a:lnTo>
                <a:lnTo>
                  <a:pt x="1215" y="416"/>
                </a:lnTo>
                <a:lnTo>
                  <a:pt x="1238" y="445"/>
                </a:lnTo>
                <a:lnTo>
                  <a:pt x="1262" y="472"/>
                </a:lnTo>
                <a:lnTo>
                  <a:pt x="1288" y="496"/>
                </a:lnTo>
                <a:lnTo>
                  <a:pt x="1315" y="519"/>
                </a:lnTo>
                <a:lnTo>
                  <a:pt x="1343" y="541"/>
                </a:lnTo>
                <a:lnTo>
                  <a:pt x="1372" y="561"/>
                </a:lnTo>
                <a:lnTo>
                  <a:pt x="1400" y="581"/>
                </a:lnTo>
                <a:lnTo>
                  <a:pt x="1428" y="601"/>
                </a:lnTo>
                <a:lnTo>
                  <a:pt x="1456" y="620"/>
                </a:lnTo>
                <a:lnTo>
                  <a:pt x="1483" y="642"/>
                </a:lnTo>
                <a:lnTo>
                  <a:pt x="1510" y="663"/>
                </a:lnTo>
                <a:lnTo>
                  <a:pt x="1536" y="686"/>
                </a:lnTo>
                <a:lnTo>
                  <a:pt x="1560" y="710"/>
                </a:lnTo>
                <a:lnTo>
                  <a:pt x="1583" y="737"/>
                </a:lnTo>
                <a:lnTo>
                  <a:pt x="1603" y="766"/>
                </a:lnTo>
                <a:lnTo>
                  <a:pt x="1614" y="791"/>
                </a:lnTo>
                <a:lnTo>
                  <a:pt x="1626" y="814"/>
                </a:lnTo>
                <a:lnTo>
                  <a:pt x="1636" y="840"/>
                </a:lnTo>
                <a:lnTo>
                  <a:pt x="1637" y="868"/>
                </a:lnTo>
                <a:lnTo>
                  <a:pt x="1618" y="880"/>
                </a:lnTo>
                <a:lnTo>
                  <a:pt x="1598" y="890"/>
                </a:lnTo>
                <a:lnTo>
                  <a:pt x="1576" y="899"/>
                </a:lnTo>
                <a:lnTo>
                  <a:pt x="1556" y="906"/>
                </a:lnTo>
                <a:lnTo>
                  <a:pt x="1535" y="913"/>
                </a:lnTo>
                <a:lnTo>
                  <a:pt x="1513" y="918"/>
                </a:lnTo>
                <a:lnTo>
                  <a:pt x="1491" y="923"/>
                </a:lnTo>
                <a:lnTo>
                  <a:pt x="1469" y="927"/>
                </a:lnTo>
                <a:lnTo>
                  <a:pt x="1447" y="931"/>
                </a:lnTo>
                <a:lnTo>
                  <a:pt x="1424" y="935"/>
                </a:lnTo>
                <a:lnTo>
                  <a:pt x="1403" y="939"/>
                </a:lnTo>
                <a:lnTo>
                  <a:pt x="1381" y="944"/>
                </a:lnTo>
                <a:lnTo>
                  <a:pt x="1358" y="949"/>
                </a:lnTo>
                <a:lnTo>
                  <a:pt x="1337" y="954"/>
                </a:lnTo>
                <a:lnTo>
                  <a:pt x="1316" y="961"/>
                </a:lnTo>
                <a:lnTo>
                  <a:pt x="1295" y="968"/>
                </a:lnTo>
                <a:lnTo>
                  <a:pt x="1297" y="952"/>
                </a:lnTo>
                <a:lnTo>
                  <a:pt x="1297" y="931"/>
                </a:lnTo>
                <a:lnTo>
                  <a:pt x="1293" y="911"/>
                </a:lnTo>
                <a:lnTo>
                  <a:pt x="1284" y="894"/>
                </a:lnTo>
                <a:lnTo>
                  <a:pt x="1271" y="882"/>
                </a:lnTo>
                <a:lnTo>
                  <a:pt x="1256" y="871"/>
                </a:lnTo>
                <a:lnTo>
                  <a:pt x="1240" y="861"/>
                </a:lnTo>
                <a:lnTo>
                  <a:pt x="1222" y="855"/>
                </a:lnTo>
                <a:lnTo>
                  <a:pt x="1205" y="848"/>
                </a:lnTo>
                <a:lnTo>
                  <a:pt x="1187" y="842"/>
                </a:lnTo>
                <a:lnTo>
                  <a:pt x="1169" y="838"/>
                </a:lnTo>
                <a:lnTo>
                  <a:pt x="1151" y="834"/>
                </a:lnTo>
                <a:lnTo>
                  <a:pt x="1164" y="826"/>
                </a:lnTo>
                <a:lnTo>
                  <a:pt x="1178" y="820"/>
                </a:lnTo>
                <a:lnTo>
                  <a:pt x="1191" y="811"/>
                </a:lnTo>
                <a:lnTo>
                  <a:pt x="1205" y="805"/>
                </a:lnTo>
                <a:lnTo>
                  <a:pt x="1219" y="797"/>
                </a:lnTo>
                <a:lnTo>
                  <a:pt x="1233" y="791"/>
                </a:lnTo>
                <a:lnTo>
                  <a:pt x="1248" y="784"/>
                </a:lnTo>
                <a:lnTo>
                  <a:pt x="1262" y="779"/>
                </a:lnTo>
                <a:lnTo>
                  <a:pt x="1277" y="775"/>
                </a:lnTo>
                <a:lnTo>
                  <a:pt x="1293" y="772"/>
                </a:lnTo>
                <a:lnTo>
                  <a:pt x="1308" y="770"/>
                </a:lnTo>
                <a:lnTo>
                  <a:pt x="1324" y="768"/>
                </a:lnTo>
                <a:lnTo>
                  <a:pt x="1341" y="768"/>
                </a:lnTo>
                <a:lnTo>
                  <a:pt x="1358" y="771"/>
                </a:lnTo>
                <a:lnTo>
                  <a:pt x="1374" y="774"/>
                </a:lnTo>
                <a:lnTo>
                  <a:pt x="1392" y="779"/>
                </a:lnTo>
                <a:lnTo>
                  <a:pt x="1413" y="786"/>
                </a:lnTo>
                <a:lnTo>
                  <a:pt x="1435" y="790"/>
                </a:lnTo>
                <a:lnTo>
                  <a:pt x="1458" y="793"/>
                </a:lnTo>
                <a:lnTo>
                  <a:pt x="1481" y="794"/>
                </a:lnTo>
                <a:lnTo>
                  <a:pt x="1504" y="794"/>
                </a:lnTo>
                <a:lnTo>
                  <a:pt x="1527" y="795"/>
                </a:lnTo>
                <a:lnTo>
                  <a:pt x="1551" y="798"/>
                </a:lnTo>
                <a:lnTo>
                  <a:pt x="1574" y="802"/>
                </a:lnTo>
                <a:lnTo>
                  <a:pt x="1579" y="799"/>
                </a:lnTo>
                <a:lnTo>
                  <a:pt x="1583" y="795"/>
                </a:lnTo>
                <a:lnTo>
                  <a:pt x="1586" y="790"/>
                </a:lnTo>
                <a:lnTo>
                  <a:pt x="1587" y="784"/>
                </a:lnTo>
                <a:lnTo>
                  <a:pt x="1566" y="780"/>
                </a:lnTo>
                <a:lnTo>
                  <a:pt x="1545" y="776"/>
                </a:lnTo>
                <a:lnTo>
                  <a:pt x="1524" y="771"/>
                </a:lnTo>
                <a:lnTo>
                  <a:pt x="1504" y="766"/>
                </a:lnTo>
                <a:lnTo>
                  <a:pt x="1482" y="759"/>
                </a:lnTo>
                <a:lnTo>
                  <a:pt x="1460" y="753"/>
                </a:lnTo>
                <a:lnTo>
                  <a:pt x="1440" y="748"/>
                </a:lnTo>
                <a:lnTo>
                  <a:pt x="1419" y="743"/>
                </a:lnTo>
                <a:lnTo>
                  <a:pt x="1397" y="737"/>
                </a:lnTo>
                <a:lnTo>
                  <a:pt x="1376" y="735"/>
                </a:lnTo>
                <a:lnTo>
                  <a:pt x="1355" y="732"/>
                </a:lnTo>
                <a:lnTo>
                  <a:pt x="1334" y="731"/>
                </a:lnTo>
                <a:lnTo>
                  <a:pt x="1312" y="732"/>
                </a:lnTo>
                <a:lnTo>
                  <a:pt x="1289" y="735"/>
                </a:lnTo>
                <a:lnTo>
                  <a:pt x="1268" y="740"/>
                </a:lnTo>
                <a:lnTo>
                  <a:pt x="1246" y="747"/>
                </a:lnTo>
                <a:lnTo>
                  <a:pt x="1231" y="736"/>
                </a:lnTo>
                <a:lnTo>
                  <a:pt x="1217" y="724"/>
                </a:lnTo>
                <a:lnTo>
                  <a:pt x="1202" y="712"/>
                </a:lnTo>
                <a:lnTo>
                  <a:pt x="1188" y="700"/>
                </a:lnTo>
                <a:lnTo>
                  <a:pt x="1174" y="689"/>
                </a:lnTo>
                <a:lnTo>
                  <a:pt x="1160" y="677"/>
                </a:lnTo>
                <a:lnTo>
                  <a:pt x="1145" y="665"/>
                </a:lnTo>
                <a:lnTo>
                  <a:pt x="1130" y="652"/>
                </a:lnTo>
                <a:lnTo>
                  <a:pt x="1116" y="642"/>
                </a:lnTo>
                <a:lnTo>
                  <a:pt x="1101" y="631"/>
                </a:lnTo>
                <a:lnTo>
                  <a:pt x="1086" y="620"/>
                </a:lnTo>
                <a:lnTo>
                  <a:pt x="1071" y="611"/>
                </a:lnTo>
                <a:lnTo>
                  <a:pt x="1055" y="603"/>
                </a:lnTo>
                <a:lnTo>
                  <a:pt x="1039" y="596"/>
                </a:lnTo>
                <a:lnTo>
                  <a:pt x="1023" y="589"/>
                </a:lnTo>
                <a:lnTo>
                  <a:pt x="1005" y="584"/>
                </a:lnTo>
                <a:lnTo>
                  <a:pt x="993" y="576"/>
                </a:lnTo>
                <a:lnTo>
                  <a:pt x="981" y="567"/>
                </a:lnTo>
                <a:lnTo>
                  <a:pt x="970" y="558"/>
                </a:lnTo>
                <a:lnTo>
                  <a:pt x="961" y="549"/>
                </a:lnTo>
                <a:lnTo>
                  <a:pt x="951" y="539"/>
                </a:lnTo>
                <a:lnTo>
                  <a:pt x="942" y="528"/>
                </a:lnTo>
                <a:lnTo>
                  <a:pt x="934" y="518"/>
                </a:lnTo>
                <a:lnTo>
                  <a:pt x="924" y="507"/>
                </a:lnTo>
                <a:lnTo>
                  <a:pt x="923" y="518"/>
                </a:lnTo>
                <a:lnTo>
                  <a:pt x="924" y="530"/>
                </a:lnTo>
                <a:lnTo>
                  <a:pt x="930" y="545"/>
                </a:lnTo>
                <a:lnTo>
                  <a:pt x="936" y="559"/>
                </a:lnTo>
                <a:lnTo>
                  <a:pt x="944" y="576"/>
                </a:lnTo>
                <a:lnTo>
                  <a:pt x="951" y="590"/>
                </a:lnTo>
                <a:lnTo>
                  <a:pt x="958" y="603"/>
                </a:lnTo>
                <a:lnTo>
                  <a:pt x="962" y="613"/>
                </a:lnTo>
                <a:lnTo>
                  <a:pt x="969" y="646"/>
                </a:lnTo>
                <a:lnTo>
                  <a:pt x="971" y="679"/>
                </a:lnTo>
                <a:lnTo>
                  <a:pt x="970" y="714"/>
                </a:lnTo>
                <a:lnTo>
                  <a:pt x="966" y="747"/>
                </a:lnTo>
                <a:lnTo>
                  <a:pt x="950" y="745"/>
                </a:lnTo>
                <a:lnTo>
                  <a:pt x="935" y="745"/>
                </a:lnTo>
                <a:lnTo>
                  <a:pt x="919" y="745"/>
                </a:lnTo>
                <a:lnTo>
                  <a:pt x="904" y="745"/>
                </a:lnTo>
                <a:lnTo>
                  <a:pt x="888" y="747"/>
                </a:lnTo>
                <a:lnTo>
                  <a:pt x="873" y="749"/>
                </a:lnTo>
                <a:lnTo>
                  <a:pt x="858" y="751"/>
                </a:lnTo>
                <a:lnTo>
                  <a:pt x="843" y="753"/>
                </a:lnTo>
                <a:lnTo>
                  <a:pt x="829" y="758"/>
                </a:lnTo>
                <a:lnTo>
                  <a:pt x="814" y="760"/>
                </a:lnTo>
                <a:lnTo>
                  <a:pt x="799" y="764"/>
                </a:lnTo>
                <a:lnTo>
                  <a:pt x="784" y="768"/>
                </a:lnTo>
                <a:lnTo>
                  <a:pt x="769" y="772"/>
                </a:lnTo>
                <a:lnTo>
                  <a:pt x="755" y="776"/>
                </a:lnTo>
                <a:lnTo>
                  <a:pt x="741" y="782"/>
                </a:lnTo>
                <a:lnTo>
                  <a:pt x="726" y="786"/>
                </a:lnTo>
                <a:lnTo>
                  <a:pt x="718" y="794"/>
                </a:lnTo>
                <a:lnTo>
                  <a:pt x="711" y="803"/>
                </a:lnTo>
                <a:lnTo>
                  <a:pt x="705" y="814"/>
                </a:lnTo>
                <a:lnTo>
                  <a:pt x="701" y="825"/>
                </a:lnTo>
                <a:lnTo>
                  <a:pt x="697" y="836"/>
                </a:lnTo>
                <a:lnTo>
                  <a:pt x="693" y="846"/>
                </a:lnTo>
                <a:lnTo>
                  <a:pt x="690" y="857"/>
                </a:lnTo>
                <a:lnTo>
                  <a:pt x="686" y="868"/>
                </a:lnTo>
                <a:lnTo>
                  <a:pt x="505" y="926"/>
                </a:lnTo>
                <a:lnTo>
                  <a:pt x="480" y="931"/>
                </a:lnTo>
                <a:lnTo>
                  <a:pt x="453" y="935"/>
                </a:lnTo>
                <a:lnTo>
                  <a:pt x="426" y="937"/>
                </a:lnTo>
                <a:lnTo>
                  <a:pt x="397" y="934"/>
                </a:lnTo>
                <a:lnTo>
                  <a:pt x="371" y="930"/>
                </a:lnTo>
                <a:lnTo>
                  <a:pt x="345" y="923"/>
                </a:lnTo>
                <a:lnTo>
                  <a:pt x="321" y="913"/>
                </a:lnTo>
                <a:lnTo>
                  <a:pt x="298" y="899"/>
                </a:lnTo>
                <a:lnTo>
                  <a:pt x="291" y="894"/>
                </a:lnTo>
                <a:lnTo>
                  <a:pt x="284" y="888"/>
                </a:lnTo>
                <a:lnTo>
                  <a:pt x="276" y="884"/>
                </a:lnTo>
                <a:lnTo>
                  <a:pt x="268" y="879"/>
                </a:lnTo>
                <a:lnTo>
                  <a:pt x="261" y="875"/>
                </a:lnTo>
                <a:lnTo>
                  <a:pt x="253" y="869"/>
                </a:lnTo>
                <a:lnTo>
                  <a:pt x="247" y="864"/>
                </a:lnTo>
                <a:lnTo>
                  <a:pt x="241" y="857"/>
                </a:lnTo>
                <a:lnTo>
                  <a:pt x="232" y="873"/>
                </a:lnTo>
                <a:lnTo>
                  <a:pt x="228" y="891"/>
                </a:lnTo>
                <a:lnTo>
                  <a:pt x="224" y="911"/>
                </a:lnTo>
                <a:lnTo>
                  <a:pt x="216" y="929"/>
                </a:lnTo>
                <a:lnTo>
                  <a:pt x="209" y="930"/>
                </a:lnTo>
                <a:lnTo>
                  <a:pt x="201" y="931"/>
                </a:lnTo>
                <a:lnTo>
                  <a:pt x="194" y="931"/>
                </a:lnTo>
                <a:lnTo>
                  <a:pt x="186" y="931"/>
                </a:lnTo>
                <a:lnTo>
                  <a:pt x="178" y="930"/>
                </a:lnTo>
                <a:lnTo>
                  <a:pt x="171" y="930"/>
                </a:lnTo>
                <a:lnTo>
                  <a:pt x="163" y="930"/>
                </a:lnTo>
                <a:lnTo>
                  <a:pt x="156" y="930"/>
                </a:lnTo>
                <a:lnTo>
                  <a:pt x="128" y="891"/>
                </a:lnTo>
                <a:lnTo>
                  <a:pt x="115" y="846"/>
                </a:lnTo>
                <a:lnTo>
                  <a:pt x="111" y="799"/>
                </a:lnTo>
                <a:lnTo>
                  <a:pt x="111" y="749"/>
                </a:lnTo>
                <a:lnTo>
                  <a:pt x="112" y="700"/>
                </a:lnTo>
                <a:lnTo>
                  <a:pt x="108" y="651"/>
                </a:lnTo>
                <a:lnTo>
                  <a:pt x="96" y="605"/>
                </a:lnTo>
                <a:lnTo>
                  <a:pt x="71" y="565"/>
                </a:lnTo>
                <a:lnTo>
                  <a:pt x="70" y="584"/>
                </a:lnTo>
                <a:lnTo>
                  <a:pt x="71" y="632"/>
                </a:lnTo>
                <a:lnTo>
                  <a:pt x="71" y="691"/>
                </a:lnTo>
                <a:lnTo>
                  <a:pt x="63" y="744"/>
                </a:lnTo>
                <a:lnTo>
                  <a:pt x="55" y="752"/>
                </a:lnTo>
                <a:lnTo>
                  <a:pt x="47" y="759"/>
                </a:lnTo>
                <a:lnTo>
                  <a:pt x="39" y="767"/>
                </a:lnTo>
                <a:lnTo>
                  <a:pt x="32" y="775"/>
                </a:lnTo>
                <a:lnTo>
                  <a:pt x="24" y="783"/>
                </a:lnTo>
                <a:lnTo>
                  <a:pt x="16" y="791"/>
                </a:lnTo>
                <a:lnTo>
                  <a:pt x="8" y="799"/>
                </a:lnTo>
                <a:lnTo>
                  <a:pt x="0" y="807"/>
                </a:lnTo>
                <a:lnTo>
                  <a:pt x="9" y="758"/>
                </a:lnTo>
                <a:lnTo>
                  <a:pt x="14" y="706"/>
                </a:lnTo>
                <a:lnTo>
                  <a:pt x="11" y="654"/>
                </a:lnTo>
                <a:lnTo>
                  <a:pt x="7" y="604"/>
                </a:lnTo>
                <a:lnTo>
                  <a:pt x="14" y="589"/>
                </a:lnTo>
                <a:lnTo>
                  <a:pt x="20" y="574"/>
                </a:lnTo>
                <a:lnTo>
                  <a:pt x="28" y="559"/>
                </a:lnTo>
                <a:lnTo>
                  <a:pt x="38" y="546"/>
                </a:lnTo>
                <a:lnTo>
                  <a:pt x="49" y="534"/>
                </a:lnTo>
                <a:lnTo>
                  <a:pt x="61" y="522"/>
                </a:lnTo>
                <a:lnTo>
                  <a:pt x="75" y="512"/>
                </a:lnTo>
                <a:lnTo>
                  <a:pt x="90" y="504"/>
                </a:lnTo>
                <a:lnTo>
                  <a:pt x="98" y="510"/>
                </a:lnTo>
                <a:lnTo>
                  <a:pt x="108" y="512"/>
                </a:lnTo>
                <a:lnTo>
                  <a:pt x="119" y="515"/>
                </a:lnTo>
                <a:lnTo>
                  <a:pt x="129" y="515"/>
                </a:lnTo>
                <a:lnTo>
                  <a:pt x="133" y="507"/>
                </a:lnTo>
                <a:lnTo>
                  <a:pt x="140" y="500"/>
                </a:lnTo>
                <a:lnTo>
                  <a:pt x="147" y="497"/>
                </a:lnTo>
                <a:lnTo>
                  <a:pt x="154" y="495"/>
                </a:lnTo>
                <a:lnTo>
                  <a:pt x="162" y="493"/>
                </a:lnTo>
                <a:lnTo>
                  <a:pt x="168" y="491"/>
                </a:lnTo>
                <a:lnTo>
                  <a:pt x="177" y="487"/>
                </a:lnTo>
                <a:lnTo>
                  <a:pt x="183" y="480"/>
                </a:lnTo>
                <a:lnTo>
                  <a:pt x="186" y="449"/>
                </a:lnTo>
                <a:lnTo>
                  <a:pt x="193" y="450"/>
                </a:lnTo>
                <a:lnTo>
                  <a:pt x="202" y="452"/>
                </a:lnTo>
                <a:lnTo>
                  <a:pt x="210" y="453"/>
                </a:lnTo>
                <a:lnTo>
                  <a:pt x="220" y="452"/>
                </a:lnTo>
                <a:lnTo>
                  <a:pt x="228" y="450"/>
                </a:lnTo>
                <a:lnTo>
                  <a:pt x="234" y="446"/>
                </a:lnTo>
                <a:lnTo>
                  <a:pt x="241" y="441"/>
                </a:lnTo>
                <a:lnTo>
                  <a:pt x="245" y="433"/>
                </a:lnTo>
                <a:lnTo>
                  <a:pt x="248" y="419"/>
                </a:lnTo>
                <a:lnTo>
                  <a:pt x="249" y="406"/>
                </a:lnTo>
                <a:lnTo>
                  <a:pt x="252" y="392"/>
                </a:lnTo>
                <a:lnTo>
                  <a:pt x="252" y="379"/>
                </a:lnTo>
                <a:lnTo>
                  <a:pt x="357" y="454"/>
                </a:lnTo>
                <a:close/>
              </a:path>
            </a:pathLst>
          </a:custGeom>
          <a:solidFill>
            <a:srgbClr val="BFB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0" name="Freeform 28"/>
          <p:cNvSpPr>
            <a:spLocks/>
          </p:cNvSpPr>
          <p:nvPr/>
        </p:nvSpPr>
        <p:spPr bwMode="auto">
          <a:xfrm>
            <a:off x="5302250" y="2911475"/>
            <a:ext cx="34925" cy="80963"/>
          </a:xfrm>
          <a:custGeom>
            <a:avLst/>
            <a:gdLst/>
            <a:ahLst/>
            <a:cxnLst>
              <a:cxn ang="0">
                <a:pos x="43" y="35"/>
              </a:cxn>
              <a:cxn ang="0">
                <a:pos x="41" y="53"/>
              </a:cxn>
              <a:cxn ang="0">
                <a:pos x="43" y="70"/>
              </a:cxn>
              <a:cxn ang="0">
                <a:pos x="41" y="87"/>
              </a:cxn>
              <a:cxn ang="0">
                <a:pos x="35" y="103"/>
              </a:cxn>
              <a:cxn ang="0">
                <a:pos x="32" y="92"/>
              </a:cxn>
              <a:cxn ang="0">
                <a:pos x="26" y="80"/>
              </a:cxn>
              <a:cxn ang="0">
                <a:pos x="18" y="68"/>
              </a:cxn>
              <a:cxn ang="0">
                <a:pos x="9" y="54"/>
              </a:cxn>
              <a:cxn ang="0">
                <a:pos x="2" y="41"/>
              </a:cxn>
              <a:cxn ang="0">
                <a:pos x="0" y="27"/>
              </a:cxn>
              <a:cxn ang="0">
                <a:pos x="1" y="14"/>
              </a:cxn>
              <a:cxn ang="0">
                <a:pos x="10" y="0"/>
              </a:cxn>
              <a:cxn ang="0">
                <a:pos x="43" y="35"/>
              </a:cxn>
            </a:cxnLst>
            <a:rect l="0" t="0" r="r" b="b"/>
            <a:pathLst>
              <a:path w="43" h="103">
                <a:moveTo>
                  <a:pt x="43" y="35"/>
                </a:moveTo>
                <a:lnTo>
                  <a:pt x="41" y="53"/>
                </a:lnTo>
                <a:lnTo>
                  <a:pt x="43" y="70"/>
                </a:lnTo>
                <a:lnTo>
                  <a:pt x="41" y="87"/>
                </a:lnTo>
                <a:lnTo>
                  <a:pt x="35" y="103"/>
                </a:lnTo>
                <a:lnTo>
                  <a:pt x="32" y="92"/>
                </a:lnTo>
                <a:lnTo>
                  <a:pt x="26" y="80"/>
                </a:lnTo>
                <a:lnTo>
                  <a:pt x="18" y="68"/>
                </a:lnTo>
                <a:lnTo>
                  <a:pt x="9" y="54"/>
                </a:lnTo>
                <a:lnTo>
                  <a:pt x="2" y="41"/>
                </a:lnTo>
                <a:lnTo>
                  <a:pt x="0" y="27"/>
                </a:lnTo>
                <a:lnTo>
                  <a:pt x="1" y="14"/>
                </a:lnTo>
                <a:lnTo>
                  <a:pt x="10" y="0"/>
                </a:lnTo>
                <a:lnTo>
                  <a:pt x="43" y="35"/>
                </a:lnTo>
                <a:close/>
              </a:path>
            </a:pathLst>
          </a:custGeom>
          <a:solidFill>
            <a:srgbClr val="FFFF7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1" name="Freeform 29"/>
          <p:cNvSpPr>
            <a:spLocks/>
          </p:cNvSpPr>
          <p:nvPr/>
        </p:nvSpPr>
        <p:spPr bwMode="auto">
          <a:xfrm>
            <a:off x="5040313" y="2970213"/>
            <a:ext cx="349250" cy="382587"/>
          </a:xfrm>
          <a:custGeom>
            <a:avLst/>
            <a:gdLst/>
            <a:ahLst/>
            <a:cxnLst>
              <a:cxn ang="0">
                <a:pos x="438" y="103"/>
              </a:cxn>
              <a:cxn ang="0">
                <a:pos x="437" y="123"/>
              </a:cxn>
              <a:cxn ang="0">
                <a:pos x="432" y="118"/>
              </a:cxn>
              <a:cxn ang="0">
                <a:pos x="409" y="104"/>
              </a:cxn>
              <a:cxn ang="0">
                <a:pos x="382" y="101"/>
              </a:cxn>
              <a:cxn ang="0">
                <a:pos x="353" y="107"/>
              </a:cxn>
              <a:cxn ang="0">
                <a:pos x="328" y="114"/>
              </a:cxn>
              <a:cxn ang="0">
                <a:pos x="302" y="124"/>
              </a:cxn>
              <a:cxn ang="0">
                <a:pos x="275" y="134"/>
              </a:cxn>
              <a:cxn ang="0">
                <a:pos x="247" y="138"/>
              </a:cxn>
              <a:cxn ang="0">
                <a:pos x="221" y="142"/>
              </a:cxn>
              <a:cxn ang="0">
                <a:pos x="203" y="158"/>
              </a:cxn>
              <a:cxn ang="0">
                <a:pos x="184" y="173"/>
              </a:cxn>
              <a:cxn ang="0">
                <a:pos x="162" y="185"/>
              </a:cxn>
              <a:cxn ang="0">
                <a:pos x="135" y="204"/>
              </a:cxn>
              <a:cxn ang="0">
                <a:pos x="110" y="242"/>
              </a:cxn>
              <a:cxn ang="0">
                <a:pos x="88" y="279"/>
              </a:cxn>
              <a:cxn ang="0">
                <a:pos x="66" y="317"/>
              </a:cxn>
              <a:cxn ang="0">
                <a:pos x="50" y="372"/>
              </a:cxn>
              <a:cxn ang="0">
                <a:pos x="35" y="441"/>
              </a:cxn>
              <a:cxn ang="0">
                <a:pos x="14" y="474"/>
              </a:cxn>
              <a:cxn ang="0">
                <a:pos x="6" y="479"/>
              </a:cxn>
              <a:cxn ang="0">
                <a:pos x="9" y="440"/>
              </a:cxn>
              <a:cxn ang="0">
                <a:pos x="27" y="358"/>
              </a:cxn>
              <a:cxn ang="0">
                <a:pos x="48" y="278"/>
              </a:cxn>
              <a:cxn ang="0">
                <a:pos x="73" y="199"/>
              </a:cxn>
              <a:cxn ang="0">
                <a:pos x="99" y="146"/>
              </a:cxn>
              <a:cxn ang="0">
                <a:pos x="122" y="119"/>
              </a:cxn>
              <a:cxn ang="0">
                <a:pos x="147" y="93"/>
              </a:cxn>
              <a:cxn ang="0">
                <a:pos x="174" y="72"/>
              </a:cxn>
              <a:cxn ang="0">
                <a:pos x="204" y="52"/>
              </a:cxn>
              <a:cxn ang="0">
                <a:pos x="234" y="34"/>
              </a:cxn>
              <a:cxn ang="0">
                <a:pos x="266" y="18"/>
              </a:cxn>
              <a:cxn ang="0">
                <a:pos x="297" y="6"/>
              </a:cxn>
              <a:cxn ang="0">
                <a:pos x="321" y="8"/>
              </a:cxn>
              <a:cxn ang="0">
                <a:pos x="333" y="25"/>
              </a:cxn>
              <a:cxn ang="0">
                <a:pos x="331" y="39"/>
              </a:cxn>
              <a:cxn ang="0">
                <a:pos x="314" y="35"/>
              </a:cxn>
              <a:cxn ang="0">
                <a:pos x="300" y="38"/>
              </a:cxn>
              <a:cxn ang="0">
                <a:pos x="318" y="54"/>
              </a:cxn>
              <a:cxn ang="0">
                <a:pos x="340" y="62"/>
              </a:cxn>
              <a:cxn ang="0">
                <a:pos x="362" y="62"/>
              </a:cxn>
              <a:cxn ang="0">
                <a:pos x="380" y="54"/>
              </a:cxn>
              <a:cxn ang="0">
                <a:pos x="398" y="42"/>
              </a:cxn>
              <a:cxn ang="0">
                <a:pos x="417" y="2"/>
              </a:cxn>
              <a:cxn ang="0">
                <a:pos x="437" y="42"/>
              </a:cxn>
              <a:cxn ang="0">
                <a:pos x="436" y="95"/>
              </a:cxn>
            </a:cxnLst>
            <a:rect l="0" t="0" r="r" b="b"/>
            <a:pathLst>
              <a:path w="440" h="482">
                <a:moveTo>
                  <a:pt x="436" y="95"/>
                </a:moveTo>
                <a:lnTo>
                  <a:pt x="438" y="103"/>
                </a:lnTo>
                <a:lnTo>
                  <a:pt x="438" y="112"/>
                </a:lnTo>
                <a:lnTo>
                  <a:pt x="437" y="123"/>
                </a:lnTo>
                <a:lnTo>
                  <a:pt x="440" y="131"/>
                </a:lnTo>
                <a:lnTo>
                  <a:pt x="432" y="118"/>
                </a:lnTo>
                <a:lnTo>
                  <a:pt x="421" y="108"/>
                </a:lnTo>
                <a:lnTo>
                  <a:pt x="409" y="104"/>
                </a:lnTo>
                <a:lnTo>
                  <a:pt x="395" y="101"/>
                </a:lnTo>
                <a:lnTo>
                  <a:pt x="382" y="101"/>
                </a:lnTo>
                <a:lnTo>
                  <a:pt x="368" y="104"/>
                </a:lnTo>
                <a:lnTo>
                  <a:pt x="353" y="107"/>
                </a:lnTo>
                <a:lnTo>
                  <a:pt x="341" y="110"/>
                </a:lnTo>
                <a:lnTo>
                  <a:pt x="328" y="114"/>
                </a:lnTo>
                <a:lnTo>
                  <a:pt x="316" y="119"/>
                </a:lnTo>
                <a:lnTo>
                  <a:pt x="302" y="124"/>
                </a:lnTo>
                <a:lnTo>
                  <a:pt x="289" y="130"/>
                </a:lnTo>
                <a:lnTo>
                  <a:pt x="275" y="134"/>
                </a:lnTo>
                <a:lnTo>
                  <a:pt x="262" y="137"/>
                </a:lnTo>
                <a:lnTo>
                  <a:pt x="247" y="138"/>
                </a:lnTo>
                <a:lnTo>
                  <a:pt x="232" y="135"/>
                </a:lnTo>
                <a:lnTo>
                  <a:pt x="221" y="142"/>
                </a:lnTo>
                <a:lnTo>
                  <a:pt x="212" y="149"/>
                </a:lnTo>
                <a:lnTo>
                  <a:pt x="203" y="158"/>
                </a:lnTo>
                <a:lnTo>
                  <a:pt x="193" y="166"/>
                </a:lnTo>
                <a:lnTo>
                  <a:pt x="184" y="173"/>
                </a:lnTo>
                <a:lnTo>
                  <a:pt x="174" y="180"/>
                </a:lnTo>
                <a:lnTo>
                  <a:pt x="162" y="185"/>
                </a:lnTo>
                <a:lnTo>
                  <a:pt x="150" y="186"/>
                </a:lnTo>
                <a:lnTo>
                  <a:pt x="135" y="204"/>
                </a:lnTo>
                <a:lnTo>
                  <a:pt x="122" y="223"/>
                </a:lnTo>
                <a:lnTo>
                  <a:pt x="110" y="242"/>
                </a:lnTo>
                <a:lnTo>
                  <a:pt x="99" y="261"/>
                </a:lnTo>
                <a:lnTo>
                  <a:pt x="88" y="279"/>
                </a:lnTo>
                <a:lnTo>
                  <a:pt x="77" y="298"/>
                </a:lnTo>
                <a:lnTo>
                  <a:pt x="66" y="317"/>
                </a:lnTo>
                <a:lnTo>
                  <a:pt x="54" y="336"/>
                </a:lnTo>
                <a:lnTo>
                  <a:pt x="50" y="372"/>
                </a:lnTo>
                <a:lnTo>
                  <a:pt x="45" y="409"/>
                </a:lnTo>
                <a:lnTo>
                  <a:pt x="35" y="441"/>
                </a:lnTo>
                <a:lnTo>
                  <a:pt x="19" y="471"/>
                </a:lnTo>
                <a:lnTo>
                  <a:pt x="14" y="474"/>
                </a:lnTo>
                <a:lnTo>
                  <a:pt x="10" y="476"/>
                </a:lnTo>
                <a:lnTo>
                  <a:pt x="6" y="479"/>
                </a:lnTo>
                <a:lnTo>
                  <a:pt x="0" y="482"/>
                </a:lnTo>
                <a:lnTo>
                  <a:pt x="9" y="440"/>
                </a:lnTo>
                <a:lnTo>
                  <a:pt x="18" y="399"/>
                </a:lnTo>
                <a:lnTo>
                  <a:pt x="27" y="358"/>
                </a:lnTo>
                <a:lnTo>
                  <a:pt x="37" y="317"/>
                </a:lnTo>
                <a:lnTo>
                  <a:pt x="48" y="278"/>
                </a:lnTo>
                <a:lnTo>
                  <a:pt x="60" y="238"/>
                </a:lnTo>
                <a:lnTo>
                  <a:pt x="73" y="199"/>
                </a:lnTo>
                <a:lnTo>
                  <a:pt x="88" y="161"/>
                </a:lnTo>
                <a:lnTo>
                  <a:pt x="99" y="146"/>
                </a:lnTo>
                <a:lnTo>
                  <a:pt x="110" y="132"/>
                </a:lnTo>
                <a:lnTo>
                  <a:pt x="122" y="119"/>
                </a:lnTo>
                <a:lnTo>
                  <a:pt x="134" y="106"/>
                </a:lnTo>
                <a:lnTo>
                  <a:pt x="147" y="93"/>
                </a:lnTo>
                <a:lnTo>
                  <a:pt x="161" y="83"/>
                </a:lnTo>
                <a:lnTo>
                  <a:pt x="174" y="72"/>
                </a:lnTo>
                <a:lnTo>
                  <a:pt x="189" y="61"/>
                </a:lnTo>
                <a:lnTo>
                  <a:pt x="204" y="52"/>
                </a:lnTo>
                <a:lnTo>
                  <a:pt x="219" y="42"/>
                </a:lnTo>
                <a:lnTo>
                  <a:pt x="234" y="34"/>
                </a:lnTo>
                <a:lnTo>
                  <a:pt x="250" y="26"/>
                </a:lnTo>
                <a:lnTo>
                  <a:pt x="266" y="18"/>
                </a:lnTo>
                <a:lnTo>
                  <a:pt x="281" y="11"/>
                </a:lnTo>
                <a:lnTo>
                  <a:pt x="297" y="6"/>
                </a:lnTo>
                <a:lnTo>
                  <a:pt x="313" y="0"/>
                </a:lnTo>
                <a:lnTo>
                  <a:pt x="321" y="8"/>
                </a:lnTo>
                <a:lnTo>
                  <a:pt x="328" y="17"/>
                </a:lnTo>
                <a:lnTo>
                  <a:pt x="333" y="25"/>
                </a:lnTo>
                <a:lnTo>
                  <a:pt x="339" y="34"/>
                </a:lnTo>
                <a:lnTo>
                  <a:pt x="331" y="39"/>
                </a:lnTo>
                <a:lnTo>
                  <a:pt x="322" y="39"/>
                </a:lnTo>
                <a:lnTo>
                  <a:pt x="314" y="35"/>
                </a:lnTo>
                <a:lnTo>
                  <a:pt x="302" y="26"/>
                </a:lnTo>
                <a:lnTo>
                  <a:pt x="300" y="38"/>
                </a:lnTo>
                <a:lnTo>
                  <a:pt x="308" y="48"/>
                </a:lnTo>
                <a:lnTo>
                  <a:pt x="318" y="54"/>
                </a:lnTo>
                <a:lnTo>
                  <a:pt x="328" y="61"/>
                </a:lnTo>
                <a:lnTo>
                  <a:pt x="340" y="62"/>
                </a:lnTo>
                <a:lnTo>
                  <a:pt x="351" y="62"/>
                </a:lnTo>
                <a:lnTo>
                  <a:pt x="362" y="62"/>
                </a:lnTo>
                <a:lnTo>
                  <a:pt x="371" y="58"/>
                </a:lnTo>
                <a:lnTo>
                  <a:pt x="380" y="54"/>
                </a:lnTo>
                <a:lnTo>
                  <a:pt x="390" y="49"/>
                </a:lnTo>
                <a:lnTo>
                  <a:pt x="398" y="42"/>
                </a:lnTo>
                <a:lnTo>
                  <a:pt x="405" y="33"/>
                </a:lnTo>
                <a:lnTo>
                  <a:pt x="417" y="2"/>
                </a:lnTo>
                <a:lnTo>
                  <a:pt x="434" y="18"/>
                </a:lnTo>
                <a:lnTo>
                  <a:pt x="437" y="42"/>
                </a:lnTo>
                <a:lnTo>
                  <a:pt x="434" y="69"/>
                </a:lnTo>
                <a:lnTo>
                  <a:pt x="436" y="95"/>
                </a:lnTo>
                <a:close/>
              </a:path>
            </a:pathLst>
          </a:custGeom>
          <a:solidFill>
            <a:srgbClr val="BFB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2" name="Freeform 30"/>
          <p:cNvSpPr>
            <a:spLocks/>
          </p:cNvSpPr>
          <p:nvPr/>
        </p:nvSpPr>
        <p:spPr bwMode="auto">
          <a:xfrm>
            <a:off x="6056313" y="3025775"/>
            <a:ext cx="244475" cy="298450"/>
          </a:xfrm>
          <a:custGeom>
            <a:avLst/>
            <a:gdLst/>
            <a:ahLst/>
            <a:cxnLst>
              <a:cxn ang="0">
                <a:pos x="265" y="108"/>
              </a:cxn>
              <a:cxn ang="0">
                <a:pos x="278" y="139"/>
              </a:cxn>
              <a:cxn ang="0">
                <a:pos x="287" y="172"/>
              </a:cxn>
              <a:cxn ang="0">
                <a:pos x="296" y="204"/>
              </a:cxn>
              <a:cxn ang="0">
                <a:pos x="302" y="238"/>
              </a:cxn>
              <a:cxn ang="0">
                <a:pos x="307" y="271"/>
              </a:cxn>
              <a:cxn ang="0">
                <a:pos x="309" y="306"/>
              </a:cxn>
              <a:cxn ang="0">
                <a:pos x="309" y="342"/>
              </a:cxn>
              <a:cxn ang="0">
                <a:pos x="306" y="377"/>
              </a:cxn>
              <a:cxn ang="0">
                <a:pos x="283" y="355"/>
              </a:cxn>
              <a:cxn ang="0">
                <a:pos x="260" y="333"/>
              </a:cxn>
              <a:cxn ang="0">
                <a:pos x="240" y="312"/>
              </a:cxn>
              <a:cxn ang="0">
                <a:pos x="221" y="288"/>
              </a:cxn>
              <a:cxn ang="0">
                <a:pos x="202" y="265"/>
              </a:cxn>
              <a:cxn ang="0">
                <a:pos x="183" y="240"/>
              </a:cxn>
              <a:cxn ang="0">
                <a:pos x="166" y="216"/>
              </a:cxn>
              <a:cxn ang="0">
                <a:pos x="148" y="192"/>
              </a:cxn>
              <a:cxn ang="0">
                <a:pos x="131" y="168"/>
              </a:cxn>
              <a:cxn ang="0">
                <a:pos x="115" y="143"/>
              </a:cxn>
              <a:cxn ang="0">
                <a:pos x="97" y="119"/>
              </a:cxn>
              <a:cxn ang="0">
                <a:pos x="78" y="95"/>
              </a:cxn>
              <a:cxn ang="0">
                <a:pos x="61" y="71"/>
              </a:cxn>
              <a:cxn ang="0">
                <a:pos x="42" y="48"/>
              </a:cxn>
              <a:cxn ang="0">
                <a:pos x="22" y="25"/>
              </a:cxn>
              <a:cxn ang="0">
                <a:pos x="0" y="3"/>
              </a:cxn>
              <a:cxn ang="0">
                <a:pos x="3" y="0"/>
              </a:cxn>
              <a:cxn ang="0">
                <a:pos x="20" y="3"/>
              </a:cxn>
              <a:cxn ang="0">
                <a:pos x="39" y="7"/>
              </a:cxn>
              <a:cxn ang="0">
                <a:pos x="58" y="10"/>
              </a:cxn>
              <a:cxn ang="0">
                <a:pos x="75" y="13"/>
              </a:cxn>
              <a:cxn ang="0">
                <a:pos x="94" y="17"/>
              </a:cxn>
              <a:cxn ang="0">
                <a:pos x="112" y="21"/>
              </a:cxn>
              <a:cxn ang="0">
                <a:pos x="129" y="25"/>
              </a:cxn>
              <a:cxn ang="0">
                <a:pos x="147" y="30"/>
              </a:cxn>
              <a:cxn ang="0">
                <a:pos x="164" y="36"/>
              </a:cxn>
              <a:cxn ang="0">
                <a:pos x="181" y="42"/>
              </a:cxn>
              <a:cxn ang="0">
                <a:pos x="197" y="50"/>
              </a:cxn>
              <a:cxn ang="0">
                <a:pos x="213" y="60"/>
              </a:cxn>
              <a:cxn ang="0">
                <a:pos x="226" y="69"/>
              </a:cxn>
              <a:cxn ang="0">
                <a:pos x="241" y="81"/>
              </a:cxn>
              <a:cxn ang="0">
                <a:pos x="253" y="93"/>
              </a:cxn>
              <a:cxn ang="0">
                <a:pos x="265" y="108"/>
              </a:cxn>
            </a:cxnLst>
            <a:rect l="0" t="0" r="r" b="b"/>
            <a:pathLst>
              <a:path w="309" h="377">
                <a:moveTo>
                  <a:pt x="265" y="108"/>
                </a:moveTo>
                <a:lnTo>
                  <a:pt x="278" y="139"/>
                </a:lnTo>
                <a:lnTo>
                  <a:pt x="287" y="172"/>
                </a:lnTo>
                <a:lnTo>
                  <a:pt x="296" y="204"/>
                </a:lnTo>
                <a:lnTo>
                  <a:pt x="302" y="238"/>
                </a:lnTo>
                <a:lnTo>
                  <a:pt x="307" y="271"/>
                </a:lnTo>
                <a:lnTo>
                  <a:pt x="309" y="306"/>
                </a:lnTo>
                <a:lnTo>
                  <a:pt x="309" y="342"/>
                </a:lnTo>
                <a:lnTo>
                  <a:pt x="306" y="377"/>
                </a:lnTo>
                <a:lnTo>
                  <a:pt x="283" y="355"/>
                </a:lnTo>
                <a:lnTo>
                  <a:pt x="260" y="333"/>
                </a:lnTo>
                <a:lnTo>
                  <a:pt x="240" y="312"/>
                </a:lnTo>
                <a:lnTo>
                  <a:pt x="221" y="288"/>
                </a:lnTo>
                <a:lnTo>
                  <a:pt x="202" y="265"/>
                </a:lnTo>
                <a:lnTo>
                  <a:pt x="183" y="240"/>
                </a:lnTo>
                <a:lnTo>
                  <a:pt x="166" y="216"/>
                </a:lnTo>
                <a:lnTo>
                  <a:pt x="148" y="192"/>
                </a:lnTo>
                <a:lnTo>
                  <a:pt x="131" y="168"/>
                </a:lnTo>
                <a:lnTo>
                  <a:pt x="115" y="143"/>
                </a:lnTo>
                <a:lnTo>
                  <a:pt x="97" y="119"/>
                </a:lnTo>
                <a:lnTo>
                  <a:pt x="78" y="95"/>
                </a:lnTo>
                <a:lnTo>
                  <a:pt x="61" y="71"/>
                </a:lnTo>
                <a:lnTo>
                  <a:pt x="42" y="48"/>
                </a:lnTo>
                <a:lnTo>
                  <a:pt x="22" y="25"/>
                </a:lnTo>
                <a:lnTo>
                  <a:pt x="0" y="3"/>
                </a:lnTo>
                <a:lnTo>
                  <a:pt x="3" y="0"/>
                </a:lnTo>
                <a:lnTo>
                  <a:pt x="20" y="3"/>
                </a:lnTo>
                <a:lnTo>
                  <a:pt x="39" y="7"/>
                </a:lnTo>
                <a:lnTo>
                  <a:pt x="58" y="10"/>
                </a:lnTo>
                <a:lnTo>
                  <a:pt x="75" y="13"/>
                </a:lnTo>
                <a:lnTo>
                  <a:pt x="94" y="17"/>
                </a:lnTo>
                <a:lnTo>
                  <a:pt x="112" y="21"/>
                </a:lnTo>
                <a:lnTo>
                  <a:pt x="129" y="25"/>
                </a:lnTo>
                <a:lnTo>
                  <a:pt x="147" y="30"/>
                </a:lnTo>
                <a:lnTo>
                  <a:pt x="164" y="36"/>
                </a:lnTo>
                <a:lnTo>
                  <a:pt x="181" y="42"/>
                </a:lnTo>
                <a:lnTo>
                  <a:pt x="197" y="50"/>
                </a:lnTo>
                <a:lnTo>
                  <a:pt x="213" y="60"/>
                </a:lnTo>
                <a:lnTo>
                  <a:pt x="226" y="69"/>
                </a:lnTo>
                <a:lnTo>
                  <a:pt x="241" y="81"/>
                </a:lnTo>
                <a:lnTo>
                  <a:pt x="253" y="93"/>
                </a:lnTo>
                <a:lnTo>
                  <a:pt x="265" y="108"/>
                </a:lnTo>
                <a:close/>
              </a:path>
            </a:pathLst>
          </a:custGeom>
          <a:solidFill>
            <a:srgbClr val="0019E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3" name="Freeform 31"/>
          <p:cNvSpPr>
            <a:spLocks/>
          </p:cNvSpPr>
          <p:nvPr/>
        </p:nvSpPr>
        <p:spPr bwMode="auto">
          <a:xfrm>
            <a:off x="5316538" y="3076575"/>
            <a:ext cx="109537" cy="100013"/>
          </a:xfrm>
          <a:custGeom>
            <a:avLst/>
            <a:gdLst/>
            <a:ahLst/>
            <a:cxnLst>
              <a:cxn ang="0">
                <a:pos x="104" y="75"/>
              </a:cxn>
              <a:cxn ang="0">
                <a:pos x="112" y="86"/>
              </a:cxn>
              <a:cxn ang="0">
                <a:pos x="121" y="96"/>
              </a:cxn>
              <a:cxn ang="0">
                <a:pos x="131" y="106"/>
              </a:cxn>
              <a:cxn ang="0">
                <a:pos x="139" y="117"/>
              </a:cxn>
              <a:cxn ang="0">
                <a:pos x="131" y="124"/>
              </a:cxn>
              <a:cxn ang="0">
                <a:pos x="123" y="127"/>
              </a:cxn>
              <a:cxn ang="0">
                <a:pos x="115" y="127"/>
              </a:cxn>
              <a:cxn ang="0">
                <a:pos x="105" y="124"/>
              </a:cxn>
              <a:cxn ang="0">
                <a:pos x="96" y="116"/>
              </a:cxn>
              <a:cxn ang="0">
                <a:pos x="89" y="108"/>
              </a:cxn>
              <a:cxn ang="0">
                <a:pos x="85" y="97"/>
              </a:cxn>
              <a:cxn ang="0">
                <a:pos x="82" y="87"/>
              </a:cxn>
              <a:cxn ang="0">
                <a:pos x="81" y="78"/>
              </a:cxn>
              <a:cxn ang="0">
                <a:pos x="77" y="67"/>
              </a:cxn>
              <a:cxn ang="0">
                <a:pos x="71" y="59"/>
              </a:cxn>
              <a:cxn ang="0">
                <a:pos x="63" y="51"/>
              </a:cxn>
              <a:cxn ang="0">
                <a:pos x="55" y="46"/>
              </a:cxn>
              <a:cxn ang="0">
                <a:pos x="47" y="40"/>
              </a:cxn>
              <a:cxn ang="0">
                <a:pos x="39" y="36"/>
              </a:cxn>
              <a:cxn ang="0">
                <a:pos x="30" y="32"/>
              </a:cxn>
              <a:cxn ang="0">
                <a:pos x="22" y="28"/>
              </a:cxn>
              <a:cxn ang="0">
                <a:pos x="14" y="24"/>
              </a:cxn>
              <a:cxn ang="0">
                <a:pos x="7" y="17"/>
              </a:cxn>
              <a:cxn ang="0">
                <a:pos x="0" y="9"/>
              </a:cxn>
              <a:cxn ang="0">
                <a:pos x="7" y="8"/>
              </a:cxn>
              <a:cxn ang="0">
                <a:pos x="14" y="7"/>
              </a:cxn>
              <a:cxn ang="0">
                <a:pos x="22" y="4"/>
              </a:cxn>
              <a:cxn ang="0">
                <a:pos x="28" y="3"/>
              </a:cxn>
              <a:cxn ang="0">
                <a:pos x="35" y="1"/>
              </a:cxn>
              <a:cxn ang="0">
                <a:pos x="42" y="0"/>
              </a:cxn>
              <a:cxn ang="0">
                <a:pos x="47" y="0"/>
              </a:cxn>
              <a:cxn ang="0">
                <a:pos x="54" y="1"/>
              </a:cxn>
              <a:cxn ang="0">
                <a:pos x="62" y="9"/>
              </a:cxn>
              <a:cxn ang="0">
                <a:pos x="70" y="19"/>
              </a:cxn>
              <a:cxn ang="0">
                <a:pos x="76" y="28"/>
              </a:cxn>
              <a:cxn ang="0">
                <a:pos x="81" y="38"/>
              </a:cxn>
              <a:cxn ang="0">
                <a:pos x="86" y="47"/>
              </a:cxn>
              <a:cxn ang="0">
                <a:pos x="92" y="56"/>
              </a:cxn>
              <a:cxn ang="0">
                <a:pos x="97" y="66"/>
              </a:cxn>
              <a:cxn ang="0">
                <a:pos x="104" y="75"/>
              </a:cxn>
            </a:cxnLst>
            <a:rect l="0" t="0" r="r" b="b"/>
            <a:pathLst>
              <a:path w="139" h="127">
                <a:moveTo>
                  <a:pt x="104" y="75"/>
                </a:moveTo>
                <a:lnTo>
                  <a:pt x="112" y="86"/>
                </a:lnTo>
                <a:lnTo>
                  <a:pt x="121" y="96"/>
                </a:lnTo>
                <a:lnTo>
                  <a:pt x="131" y="106"/>
                </a:lnTo>
                <a:lnTo>
                  <a:pt x="139" y="117"/>
                </a:lnTo>
                <a:lnTo>
                  <a:pt x="131" y="124"/>
                </a:lnTo>
                <a:lnTo>
                  <a:pt x="123" y="127"/>
                </a:lnTo>
                <a:lnTo>
                  <a:pt x="115" y="127"/>
                </a:lnTo>
                <a:lnTo>
                  <a:pt x="105" y="124"/>
                </a:lnTo>
                <a:lnTo>
                  <a:pt x="96" y="116"/>
                </a:lnTo>
                <a:lnTo>
                  <a:pt x="89" y="108"/>
                </a:lnTo>
                <a:lnTo>
                  <a:pt x="85" y="97"/>
                </a:lnTo>
                <a:lnTo>
                  <a:pt x="82" y="87"/>
                </a:lnTo>
                <a:lnTo>
                  <a:pt x="81" y="78"/>
                </a:lnTo>
                <a:lnTo>
                  <a:pt x="77" y="67"/>
                </a:lnTo>
                <a:lnTo>
                  <a:pt x="71" y="59"/>
                </a:lnTo>
                <a:lnTo>
                  <a:pt x="63" y="51"/>
                </a:lnTo>
                <a:lnTo>
                  <a:pt x="55" y="46"/>
                </a:lnTo>
                <a:lnTo>
                  <a:pt x="47" y="40"/>
                </a:lnTo>
                <a:lnTo>
                  <a:pt x="39" y="36"/>
                </a:lnTo>
                <a:lnTo>
                  <a:pt x="30" y="32"/>
                </a:lnTo>
                <a:lnTo>
                  <a:pt x="22" y="28"/>
                </a:lnTo>
                <a:lnTo>
                  <a:pt x="14" y="24"/>
                </a:lnTo>
                <a:lnTo>
                  <a:pt x="7" y="17"/>
                </a:lnTo>
                <a:lnTo>
                  <a:pt x="0" y="9"/>
                </a:lnTo>
                <a:lnTo>
                  <a:pt x="7" y="8"/>
                </a:lnTo>
                <a:lnTo>
                  <a:pt x="14" y="7"/>
                </a:lnTo>
                <a:lnTo>
                  <a:pt x="22" y="4"/>
                </a:lnTo>
                <a:lnTo>
                  <a:pt x="28" y="3"/>
                </a:lnTo>
                <a:lnTo>
                  <a:pt x="35" y="1"/>
                </a:lnTo>
                <a:lnTo>
                  <a:pt x="42" y="0"/>
                </a:lnTo>
                <a:lnTo>
                  <a:pt x="47" y="0"/>
                </a:lnTo>
                <a:lnTo>
                  <a:pt x="54" y="1"/>
                </a:lnTo>
                <a:lnTo>
                  <a:pt x="62" y="9"/>
                </a:lnTo>
                <a:lnTo>
                  <a:pt x="70" y="19"/>
                </a:lnTo>
                <a:lnTo>
                  <a:pt x="76" y="28"/>
                </a:lnTo>
                <a:lnTo>
                  <a:pt x="81" y="38"/>
                </a:lnTo>
                <a:lnTo>
                  <a:pt x="86" y="47"/>
                </a:lnTo>
                <a:lnTo>
                  <a:pt x="92" y="56"/>
                </a:lnTo>
                <a:lnTo>
                  <a:pt x="97" y="66"/>
                </a:lnTo>
                <a:lnTo>
                  <a:pt x="104" y="75"/>
                </a:lnTo>
                <a:close/>
              </a:path>
            </a:pathLst>
          </a:custGeom>
          <a:solidFill>
            <a:srgbClr val="E2BFB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4" name="Freeform 32"/>
          <p:cNvSpPr>
            <a:spLocks/>
          </p:cNvSpPr>
          <p:nvPr/>
        </p:nvSpPr>
        <p:spPr bwMode="auto">
          <a:xfrm>
            <a:off x="5048250" y="3095625"/>
            <a:ext cx="312738" cy="444500"/>
          </a:xfrm>
          <a:custGeom>
            <a:avLst/>
            <a:gdLst/>
            <a:ahLst/>
            <a:cxnLst>
              <a:cxn ang="0">
                <a:pos x="393" y="124"/>
              </a:cxn>
              <a:cxn ang="0">
                <a:pos x="383" y="191"/>
              </a:cxn>
              <a:cxn ang="0">
                <a:pos x="370" y="183"/>
              </a:cxn>
              <a:cxn ang="0">
                <a:pos x="387" y="107"/>
              </a:cxn>
              <a:cxn ang="0">
                <a:pos x="319" y="36"/>
              </a:cxn>
              <a:cxn ang="0">
                <a:pos x="308" y="43"/>
              </a:cxn>
              <a:cxn ang="0">
                <a:pos x="325" y="69"/>
              </a:cxn>
              <a:cxn ang="0">
                <a:pos x="347" y="92"/>
              </a:cxn>
              <a:cxn ang="0">
                <a:pos x="352" y="144"/>
              </a:cxn>
              <a:cxn ang="0">
                <a:pos x="334" y="241"/>
              </a:cxn>
              <a:cxn ang="0">
                <a:pos x="325" y="239"/>
              </a:cxn>
              <a:cxn ang="0">
                <a:pos x="321" y="196"/>
              </a:cxn>
              <a:cxn ang="0">
                <a:pos x="296" y="189"/>
              </a:cxn>
              <a:cxn ang="0">
                <a:pos x="292" y="258"/>
              </a:cxn>
              <a:cxn ang="0">
                <a:pos x="267" y="244"/>
              </a:cxn>
              <a:cxn ang="0">
                <a:pos x="259" y="196"/>
              </a:cxn>
              <a:cxn ang="0">
                <a:pos x="236" y="159"/>
              </a:cxn>
              <a:cxn ang="0">
                <a:pos x="197" y="156"/>
              </a:cxn>
              <a:cxn ang="0">
                <a:pos x="160" y="147"/>
              </a:cxn>
              <a:cxn ang="0">
                <a:pos x="156" y="148"/>
              </a:cxn>
              <a:cxn ang="0">
                <a:pos x="183" y="173"/>
              </a:cxn>
              <a:cxn ang="0">
                <a:pos x="217" y="189"/>
              </a:cxn>
              <a:cxn ang="0">
                <a:pos x="236" y="241"/>
              </a:cxn>
              <a:cxn ang="0">
                <a:pos x="238" y="264"/>
              </a:cxn>
              <a:cxn ang="0">
                <a:pos x="229" y="258"/>
              </a:cxn>
              <a:cxn ang="0">
                <a:pos x="225" y="239"/>
              </a:cxn>
              <a:cxn ang="0">
                <a:pos x="203" y="255"/>
              </a:cxn>
              <a:cxn ang="0">
                <a:pos x="193" y="282"/>
              </a:cxn>
              <a:cxn ang="0">
                <a:pos x="171" y="310"/>
              </a:cxn>
              <a:cxn ang="0">
                <a:pos x="137" y="311"/>
              </a:cxn>
              <a:cxn ang="0">
                <a:pos x="101" y="301"/>
              </a:cxn>
              <a:cxn ang="0">
                <a:pos x="101" y="321"/>
              </a:cxn>
              <a:cxn ang="0">
                <a:pos x="125" y="341"/>
              </a:cxn>
              <a:cxn ang="0">
                <a:pos x="152" y="356"/>
              </a:cxn>
              <a:cxn ang="0">
                <a:pos x="128" y="418"/>
              </a:cxn>
              <a:cxn ang="0">
                <a:pos x="109" y="481"/>
              </a:cxn>
              <a:cxn ang="0">
                <a:pos x="89" y="531"/>
              </a:cxn>
              <a:cxn ang="0">
                <a:pos x="67" y="550"/>
              </a:cxn>
              <a:cxn ang="0">
                <a:pos x="42" y="561"/>
              </a:cxn>
              <a:cxn ang="0">
                <a:pos x="8" y="533"/>
              </a:cxn>
              <a:cxn ang="0">
                <a:pos x="3" y="466"/>
              </a:cxn>
              <a:cxn ang="0">
                <a:pos x="9" y="395"/>
              </a:cxn>
              <a:cxn ang="0">
                <a:pos x="35" y="332"/>
              </a:cxn>
              <a:cxn ang="0">
                <a:pos x="69" y="256"/>
              </a:cxn>
              <a:cxn ang="0">
                <a:pos x="89" y="163"/>
              </a:cxn>
              <a:cxn ang="0">
                <a:pos x="139" y="94"/>
              </a:cxn>
              <a:cxn ang="0">
                <a:pos x="184" y="51"/>
              </a:cxn>
              <a:cxn ang="0">
                <a:pos x="222" y="16"/>
              </a:cxn>
              <a:cxn ang="0">
                <a:pos x="269" y="0"/>
              </a:cxn>
              <a:cxn ang="0">
                <a:pos x="322" y="14"/>
              </a:cxn>
              <a:cxn ang="0">
                <a:pos x="368" y="41"/>
              </a:cxn>
            </a:cxnLst>
            <a:rect l="0" t="0" r="r" b="b"/>
            <a:pathLst>
              <a:path w="395" h="561">
                <a:moveTo>
                  <a:pt x="395" y="62"/>
                </a:moveTo>
                <a:lnTo>
                  <a:pt x="395" y="93"/>
                </a:lnTo>
                <a:lnTo>
                  <a:pt x="393" y="124"/>
                </a:lnTo>
                <a:lnTo>
                  <a:pt x="389" y="155"/>
                </a:lnTo>
                <a:lnTo>
                  <a:pt x="387" y="189"/>
                </a:lnTo>
                <a:lnTo>
                  <a:pt x="383" y="191"/>
                </a:lnTo>
                <a:lnTo>
                  <a:pt x="378" y="190"/>
                </a:lnTo>
                <a:lnTo>
                  <a:pt x="374" y="187"/>
                </a:lnTo>
                <a:lnTo>
                  <a:pt x="370" y="183"/>
                </a:lnTo>
                <a:lnTo>
                  <a:pt x="374" y="156"/>
                </a:lnTo>
                <a:lnTo>
                  <a:pt x="383" y="132"/>
                </a:lnTo>
                <a:lnTo>
                  <a:pt x="387" y="107"/>
                </a:lnTo>
                <a:lnTo>
                  <a:pt x="380" y="81"/>
                </a:lnTo>
                <a:lnTo>
                  <a:pt x="325" y="36"/>
                </a:lnTo>
                <a:lnTo>
                  <a:pt x="319" y="36"/>
                </a:lnTo>
                <a:lnTo>
                  <a:pt x="316" y="39"/>
                </a:lnTo>
                <a:lnTo>
                  <a:pt x="312" y="42"/>
                </a:lnTo>
                <a:lnTo>
                  <a:pt x="308" y="43"/>
                </a:lnTo>
                <a:lnTo>
                  <a:pt x="312" y="53"/>
                </a:lnTo>
                <a:lnTo>
                  <a:pt x="318" y="61"/>
                </a:lnTo>
                <a:lnTo>
                  <a:pt x="325" y="69"/>
                </a:lnTo>
                <a:lnTo>
                  <a:pt x="333" y="77"/>
                </a:lnTo>
                <a:lnTo>
                  <a:pt x="341" y="84"/>
                </a:lnTo>
                <a:lnTo>
                  <a:pt x="347" y="92"/>
                </a:lnTo>
                <a:lnTo>
                  <a:pt x="353" y="101"/>
                </a:lnTo>
                <a:lnTo>
                  <a:pt x="356" y="111"/>
                </a:lnTo>
                <a:lnTo>
                  <a:pt x="352" y="144"/>
                </a:lnTo>
                <a:lnTo>
                  <a:pt x="342" y="175"/>
                </a:lnTo>
                <a:lnTo>
                  <a:pt x="334" y="208"/>
                </a:lnTo>
                <a:lnTo>
                  <a:pt x="334" y="241"/>
                </a:lnTo>
                <a:lnTo>
                  <a:pt x="330" y="241"/>
                </a:lnTo>
                <a:lnTo>
                  <a:pt x="327" y="241"/>
                </a:lnTo>
                <a:lnTo>
                  <a:pt x="325" y="239"/>
                </a:lnTo>
                <a:lnTo>
                  <a:pt x="322" y="235"/>
                </a:lnTo>
                <a:lnTo>
                  <a:pt x="321" y="216"/>
                </a:lnTo>
                <a:lnTo>
                  <a:pt x="321" y="196"/>
                </a:lnTo>
                <a:lnTo>
                  <a:pt x="316" y="178"/>
                </a:lnTo>
                <a:lnTo>
                  <a:pt x="303" y="167"/>
                </a:lnTo>
                <a:lnTo>
                  <a:pt x="296" y="189"/>
                </a:lnTo>
                <a:lnTo>
                  <a:pt x="295" y="212"/>
                </a:lnTo>
                <a:lnTo>
                  <a:pt x="296" y="236"/>
                </a:lnTo>
                <a:lnTo>
                  <a:pt x="292" y="258"/>
                </a:lnTo>
                <a:lnTo>
                  <a:pt x="281" y="256"/>
                </a:lnTo>
                <a:lnTo>
                  <a:pt x="273" y="251"/>
                </a:lnTo>
                <a:lnTo>
                  <a:pt x="267" y="244"/>
                </a:lnTo>
                <a:lnTo>
                  <a:pt x="261" y="236"/>
                </a:lnTo>
                <a:lnTo>
                  <a:pt x="257" y="217"/>
                </a:lnTo>
                <a:lnTo>
                  <a:pt x="259" y="196"/>
                </a:lnTo>
                <a:lnTo>
                  <a:pt x="257" y="175"/>
                </a:lnTo>
                <a:lnTo>
                  <a:pt x="249" y="159"/>
                </a:lnTo>
                <a:lnTo>
                  <a:pt x="236" y="159"/>
                </a:lnTo>
                <a:lnTo>
                  <a:pt x="222" y="158"/>
                </a:lnTo>
                <a:lnTo>
                  <a:pt x="210" y="158"/>
                </a:lnTo>
                <a:lnTo>
                  <a:pt x="197" y="156"/>
                </a:lnTo>
                <a:lnTo>
                  <a:pt x="184" y="155"/>
                </a:lnTo>
                <a:lnTo>
                  <a:pt x="172" y="151"/>
                </a:lnTo>
                <a:lnTo>
                  <a:pt x="160" y="147"/>
                </a:lnTo>
                <a:lnTo>
                  <a:pt x="149" y="142"/>
                </a:lnTo>
                <a:lnTo>
                  <a:pt x="151" y="143"/>
                </a:lnTo>
                <a:lnTo>
                  <a:pt x="156" y="148"/>
                </a:lnTo>
                <a:lnTo>
                  <a:pt x="163" y="156"/>
                </a:lnTo>
                <a:lnTo>
                  <a:pt x="172" y="165"/>
                </a:lnTo>
                <a:lnTo>
                  <a:pt x="183" y="173"/>
                </a:lnTo>
                <a:lnTo>
                  <a:pt x="194" y="181"/>
                </a:lnTo>
                <a:lnTo>
                  <a:pt x="206" y="186"/>
                </a:lnTo>
                <a:lnTo>
                  <a:pt x="217" y="189"/>
                </a:lnTo>
                <a:lnTo>
                  <a:pt x="224" y="206"/>
                </a:lnTo>
                <a:lnTo>
                  <a:pt x="229" y="224"/>
                </a:lnTo>
                <a:lnTo>
                  <a:pt x="236" y="241"/>
                </a:lnTo>
                <a:lnTo>
                  <a:pt x="245" y="258"/>
                </a:lnTo>
                <a:lnTo>
                  <a:pt x="242" y="260"/>
                </a:lnTo>
                <a:lnTo>
                  <a:pt x="238" y="264"/>
                </a:lnTo>
                <a:lnTo>
                  <a:pt x="234" y="267"/>
                </a:lnTo>
                <a:lnTo>
                  <a:pt x="229" y="266"/>
                </a:lnTo>
                <a:lnTo>
                  <a:pt x="229" y="258"/>
                </a:lnTo>
                <a:lnTo>
                  <a:pt x="230" y="251"/>
                </a:lnTo>
                <a:lnTo>
                  <a:pt x="229" y="244"/>
                </a:lnTo>
                <a:lnTo>
                  <a:pt x="225" y="239"/>
                </a:lnTo>
                <a:lnTo>
                  <a:pt x="215" y="241"/>
                </a:lnTo>
                <a:lnTo>
                  <a:pt x="209" y="247"/>
                </a:lnTo>
                <a:lnTo>
                  <a:pt x="203" y="255"/>
                </a:lnTo>
                <a:lnTo>
                  <a:pt x="201" y="263"/>
                </a:lnTo>
                <a:lnTo>
                  <a:pt x="197" y="272"/>
                </a:lnTo>
                <a:lnTo>
                  <a:pt x="193" y="282"/>
                </a:lnTo>
                <a:lnTo>
                  <a:pt x="187" y="291"/>
                </a:lnTo>
                <a:lnTo>
                  <a:pt x="180" y="298"/>
                </a:lnTo>
                <a:lnTo>
                  <a:pt x="171" y="310"/>
                </a:lnTo>
                <a:lnTo>
                  <a:pt x="160" y="314"/>
                </a:lnTo>
                <a:lnTo>
                  <a:pt x="149" y="314"/>
                </a:lnTo>
                <a:lnTo>
                  <a:pt x="137" y="311"/>
                </a:lnTo>
                <a:lnTo>
                  <a:pt x="125" y="307"/>
                </a:lnTo>
                <a:lnTo>
                  <a:pt x="113" y="303"/>
                </a:lnTo>
                <a:lnTo>
                  <a:pt x="101" y="301"/>
                </a:lnTo>
                <a:lnTo>
                  <a:pt x="90" y="303"/>
                </a:lnTo>
                <a:lnTo>
                  <a:pt x="96" y="313"/>
                </a:lnTo>
                <a:lnTo>
                  <a:pt x="101" y="321"/>
                </a:lnTo>
                <a:lnTo>
                  <a:pt x="109" y="328"/>
                </a:lnTo>
                <a:lnTo>
                  <a:pt x="117" y="336"/>
                </a:lnTo>
                <a:lnTo>
                  <a:pt x="125" y="341"/>
                </a:lnTo>
                <a:lnTo>
                  <a:pt x="133" y="347"/>
                </a:lnTo>
                <a:lnTo>
                  <a:pt x="143" y="352"/>
                </a:lnTo>
                <a:lnTo>
                  <a:pt x="152" y="356"/>
                </a:lnTo>
                <a:lnTo>
                  <a:pt x="144" y="376"/>
                </a:lnTo>
                <a:lnTo>
                  <a:pt x="136" y="396"/>
                </a:lnTo>
                <a:lnTo>
                  <a:pt x="128" y="418"/>
                </a:lnTo>
                <a:lnTo>
                  <a:pt x="121" y="440"/>
                </a:lnTo>
                <a:lnTo>
                  <a:pt x="114" y="461"/>
                </a:lnTo>
                <a:lnTo>
                  <a:pt x="109" y="481"/>
                </a:lnTo>
                <a:lnTo>
                  <a:pt x="101" y="503"/>
                </a:lnTo>
                <a:lnTo>
                  <a:pt x="94" y="524"/>
                </a:lnTo>
                <a:lnTo>
                  <a:pt x="89" y="531"/>
                </a:lnTo>
                <a:lnTo>
                  <a:pt x="82" y="538"/>
                </a:lnTo>
                <a:lnTo>
                  <a:pt x="75" y="545"/>
                </a:lnTo>
                <a:lnTo>
                  <a:pt x="67" y="550"/>
                </a:lnTo>
                <a:lnTo>
                  <a:pt x="59" y="555"/>
                </a:lnTo>
                <a:lnTo>
                  <a:pt x="51" y="559"/>
                </a:lnTo>
                <a:lnTo>
                  <a:pt x="42" y="561"/>
                </a:lnTo>
                <a:lnTo>
                  <a:pt x="32" y="561"/>
                </a:lnTo>
                <a:lnTo>
                  <a:pt x="16" y="550"/>
                </a:lnTo>
                <a:lnTo>
                  <a:pt x="8" y="533"/>
                </a:lnTo>
                <a:lnTo>
                  <a:pt x="3" y="511"/>
                </a:lnTo>
                <a:lnTo>
                  <a:pt x="0" y="491"/>
                </a:lnTo>
                <a:lnTo>
                  <a:pt x="3" y="466"/>
                </a:lnTo>
                <a:lnTo>
                  <a:pt x="4" y="442"/>
                </a:lnTo>
                <a:lnTo>
                  <a:pt x="5" y="418"/>
                </a:lnTo>
                <a:lnTo>
                  <a:pt x="9" y="395"/>
                </a:lnTo>
                <a:lnTo>
                  <a:pt x="13" y="372"/>
                </a:lnTo>
                <a:lnTo>
                  <a:pt x="23" y="351"/>
                </a:lnTo>
                <a:lnTo>
                  <a:pt x="35" y="332"/>
                </a:lnTo>
                <a:lnTo>
                  <a:pt x="54" y="316"/>
                </a:lnTo>
                <a:lnTo>
                  <a:pt x="62" y="286"/>
                </a:lnTo>
                <a:lnTo>
                  <a:pt x="69" y="256"/>
                </a:lnTo>
                <a:lnTo>
                  <a:pt x="74" y="224"/>
                </a:lnTo>
                <a:lnTo>
                  <a:pt x="81" y="193"/>
                </a:lnTo>
                <a:lnTo>
                  <a:pt x="89" y="163"/>
                </a:lnTo>
                <a:lnTo>
                  <a:pt x="100" y="136"/>
                </a:lnTo>
                <a:lnTo>
                  <a:pt x="116" y="113"/>
                </a:lnTo>
                <a:lnTo>
                  <a:pt x="139" y="94"/>
                </a:lnTo>
                <a:lnTo>
                  <a:pt x="151" y="58"/>
                </a:lnTo>
                <a:lnTo>
                  <a:pt x="170" y="58"/>
                </a:lnTo>
                <a:lnTo>
                  <a:pt x="184" y="51"/>
                </a:lnTo>
                <a:lnTo>
                  <a:pt x="198" y="41"/>
                </a:lnTo>
                <a:lnTo>
                  <a:pt x="210" y="28"/>
                </a:lnTo>
                <a:lnTo>
                  <a:pt x="222" y="16"/>
                </a:lnTo>
                <a:lnTo>
                  <a:pt x="236" y="5"/>
                </a:lnTo>
                <a:lnTo>
                  <a:pt x="250" y="0"/>
                </a:lnTo>
                <a:lnTo>
                  <a:pt x="269" y="0"/>
                </a:lnTo>
                <a:lnTo>
                  <a:pt x="288" y="3"/>
                </a:lnTo>
                <a:lnTo>
                  <a:pt x="304" y="7"/>
                </a:lnTo>
                <a:lnTo>
                  <a:pt x="322" y="14"/>
                </a:lnTo>
                <a:lnTo>
                  <a:pt x="338" y="20"/>
                </a:lnTo>
                <a:lnTo>
                  <a:pt x="353" y="30"/>
                </a:lnTo>
                <a:lnTo>
                  <a:pt x="368" y="41"/>
                </a:lnTo>
                <a:lnTo>
                  <a:pt x="381" y="51"/>
                </a:lnTo>
                <a:lnTo>
                  <a:pt x="395" y="62"/>
                </a:lnTo>
                <a:close/>
              </a:path>
            </a:pathLst>
          </a:custGeom>
          <a:solidFill>
            <a:srgbClr val="E2BFB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5" name="Freeform 33"/>
          <p:cNvSpPr>
            <a:spLocks/>
          </p:cNvSpPr>
          <p:nvPr/>
        </p:nvSpPr>
        <p:spPr bwMode="auto">
          <a:xfrm>
            <a:off x="5418138" y="3119438"/>
            <a:ext cx="30162" cy="49212"/>
          </a:xfrm>
          <a:custGeom>
            <a:avLst/>
            <a:gdLst/>
            <a:ahLst/>
            <a:cxnLst>
              <a:cxn ang="0">
                <a:pos x="36" y="29"/>
              </a:cxn>
              <a:cxn ang="0">
                <a:pos x="38" y="37"/>
              </a:cxn>
              <a:cxn ang="0">
                <a:pos x="38" y="46"/>
              </a:cxn>
              <a:cxn ang="0">
                <a:pos x="38" y="54"/>
              </a:cxn>
              <a:cxn ang="0">
                <a:pos x="38" y="62"/>
              </a:cxn>
              <a:cxn ang="0">
                <a:pos x="0" y="8"/>
              </a:cxn>
              <a:cxn ang="0">
                <a:pos x="11" y="0"/>
              </a:cxn>
              <a:cxn ang="0">
                <a:pos x="23" y="5"/>
              </a:cxn>
              <a:cxn ang="0">
                <a:pos x="31" y="17"/>
              </a:cxn>
              <a:cxn ang="0">
                <a:pos x="36" y="29"/>
              </a:cxn>
            </a:cxnLst>
            <a:rect l="0" t="0" r="r" b="b"/>
            <a:pathLst>
              <a:path w="38" h="62">
                <a:moveTo>
                  <a:pt x="36" y="29"/>
                </a:moveTo>
                <a:lnTo>
                  <a:pt x="38" y="37"/>
                </a:lnTo>
                <a:lnTo>
                  <a:pt x="38" y="46"/>
                </a:lnTo>
                <a:lnTo>
                  <a:pt x="38" y="54"/>
                </a:lnTo>
                <a:lnTo>
                  <a:pt x="38" y="62"/>
                </a:lnTo>
                <a:lnTo>
                  <a:pt x="0" y="8"/>
                </a:lnTo>
                <a:lnTo>
                  <a:pt x="11" y="0"/>
                </a:lnTo>
                <a:lnTo>
                  <a:pt x="23" y="5"/>
                </a:lnTo>
                <a:lnTo>
                  <a:pt x="31" y="17"/>
                </a:lnTo>
                <a:lnTo>
                  <a:pt x="36" y="29"/>
                </a:lnTo>
                <a:close/>
              </a:path>
            </a:pathLst>
          </a:custGeom>
          <a:solidFill>
            <a:srgbClr val="E2BFB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6" name="Freeform 34"/>
          <p:cNvSpPr>
            <a:spLocks/>
          </p:cNvSpPr>
          <p:nvPr/>
        </p:nvSpPr>
        <p:spPr bwMode="auto">
          <a:xfrm>
            <a:off x="5203825" y="3141663"/>
            <a:ext cx="88900" cy="63500"/>
          </a:xfrm>
          <a:custGeom>
            <a:avLst/>
            <a:gdLst/>
            <a:ahLst/>
            <a:cxnLst>
              <a:cxn ang="0">
                <a:pos x="112" y="77"/>
              </a:cxn>
              <a:cxn ang="0">
                <a:pos x="105" y="80"/>
              </a:cxn>
              <a:cxn ang="0">
                <a:pos x="99" y="78"/>
              </a:cxn>
              <a:cxn ang="0">
                <a:pos x="95" y="74"/>
              </a:cxn>
              <a:cxn ang="0">
                <a:pos x="91" y="69"/>
              </a:cxn>
              <a:cxn ang="0">
                <a:pos x="86" y="63"/>
              </a:cxn>
              <a:cxn ang="0">
                <a:pos x="82" y="58"/>
              </a:cxn>
              <a:cxn ang="0">
                <a:pos x="77" y="53"/>
              </a:cxn>
              <a:cxn ang="0">
                <a:pos x="72" y="50"/>
              </a:cxn>
              <a:cxn ang="0">
                <a:pos x="61" y="49"/>
              </a:cxn>
              <a:cxn ang="0">
                <a:pos x="50" y="46"/>
              </a:cxn>
              <a:cxn ang="0">
                <a:pos x="41" y="42"/>
              </a:cxn>
              <a:cxn ang="0">
                <a:pos x="31" y="38"/>
              </a:cxn>
              <a:cxn ang="0">
                <a:pos x="23" y="31"/>
              </a:cxn>
              <a:cxn ang="0">
                <a:pos x="15" y="24"/>
              </a:cxn>
              <a:cxn ang="0">
                <a:pos x="7" y="18"/>
              </a:cxn>
              <a:cxn ang="0">
                <a:pos x="0" y="9"/>
              </a:cxn>
              <a:cxn ang="0">
                <a:pos x="3" y="0"/>
              </a:cxn>
              <a:cxn ang="0">
                <a:pos x="16" y="12"/>
              </a:cxn>
              <a:cxn ang="0">
                <a:pos x="33" y="19"/>
              </a:cxn>
              <a:cxn ang="0">
                <a:pos x="50" y="24"/>
              </a:cxn>
              <a:cxn ang="0">
                <a:pos x="69" y="28"/>
              </a:cxn>
              <a:cxn ang="0">
                <a:pos x="85" y="34"/>
              </a:cxn>
              <a:cxn ang="0">
                <a:pos x="99" y="43"/>
              </a:cxn>
              <a:cxn ang="0">
                <a:pos x="108" y="57"/>
              </a:cxn>
              <a:cxn ang="0">
                <a:pos x="112" y="77"/>
              </a:cxn>
            </a:cxnLst>
            <a:rect l="0" t="0" r="r" b="b"/>
            <a:pathLst>
              <a:path w="112" h="80">
                <a:moveTo>
                  <a:pt x="112" y="77"/>
                </a:moveTo>
                <a:lnTo>
                  <a:pt x="105" y="80"/>
                </a:lnTo>
                <a:lnTo>
                  <a:pt x="99" y="78"/>
                </a:lnTo>
                <a:lnTo>
                  <a:pt x="95" y="74"/>
                </a:lnTo>
                <a:lnTo>
                  <a:pt x="91" y="69"/>
                </a:lnTo>
                <a:lnTo>
                  <a:pt x="86" y="63"/>
                </a:lnTo>
                <a:lnTo>
                  <a:pt x="82" y="58"/>
                </a:lnTo>
                <a:lnTo>
                  <a:pt x="77" y="53"/>
                </a:lnTo>
                <a:lnTo>
                  <a:pt x="72" y="50"/>
                </a:lnTo>
                <a:lnTo>
                  <a:pt x="61" y="49"/>
                </a:lnTo>
                <a:lnTo>
                  <a:pt x="50" y="46"/>
                </a:lnTo>
                <a:lnTo>
                  <a:pt x="41" y="42"/>
                </a:lnTo>
                <a:lnTo>
                  <a:pt x="31" y="38"/>
                </a:lnTo>
                <a:lnTo>
                  <a:pt x="23" y="31"/>
                </a:lnTo>
                <a:lnTo>
                  <a:pt x="15" y="24"/>
                </a:lnTo>
                <a:lnTo>
                  <a:pt x="7" y="18"/>
                </a:lnTo>
                <a:lnTo>
                  <a:pt x="0" y="9"/>
                </a:lnTo>
                <a:lnTo>
                  <a:pt x="3" y="0"/>
                </a:lnTo>
                <a:lnTo>
                  <a:pt x="16" y="12"/>
                </a:lnTo>
                <a:lnTo>
                  <a:pt x="33" y="19"/>
                </a:lnTo>
                <a:lnTo>
                  <a:pt x="50" y="24"/>
                </a:lnTo>
                <a:lnTo>
                  <a:pt x="69" y="28"/>
                </a:lnTo>
                <a:lnTo>
                  <a:pt x="85" y="34"/>
                </a:lnTo>
                <a:lnTo>
                  <a:pt x="99" y="43"/>
                </a:lnTo>
                <a:lnTo>
                  <a:pt x="108" y="57"/>
                </a:lnTo>
                <a:lnTo>
                  <a:pt x="112" y="7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7" name="Freeform 35"/>
          <p:cNvSpPr>
            <a:spLocks/>
          </p:cNvSpPr>
          <p:nvPr/>
        </p:nvSpPr>
        <p:spPr bwMode="auto">
          <a:xfrm>
            <a:off x="5999163" y="3432175"/>
            <a:ext cx="138112" cy="134938"/>
          </a:xfrm>
          <a:custGeom>
            <a:avLst/>
            <a:gdLst/>
            <a:ahLst/>
            <a:cxnLst>
              <a:cxn ang="0">
                <a:pos x="173" y="121"/>
              </a:cxn>
              <a:cxn ang="0">
                <a:pos x="157" y="128"/>
              </a:cxn>
              <a:cxn ang="0">
                <a:pos x="142" y="133"/>
              </a:cxn>
              <a:cxn ang="0">
                <a:pos x="125" y="139"/>
              </a:cxn>
              <a:cxn ang="0">
                <a:pos x="109" y="144"/>
              </a:cxn>
              <a:cxn ang="0">
                <a:pos x="93" y="149"/>
              </a:cxn>
              <a:cxn ang="0">
                <a:pos x="75" y="155"/>
              </a:cxn>
              <a:cxn ang="0">
                <a:pos x="60" y="161"/>
              </a:cxn>
              <a:cxn ang="0">
                <a:pos x="44" y="170"/>
              </a:cxn>
              <a:cxn ang="0">
                <a:pos x="21" y="159"/>
              </a:cxn>
              <a:cxn ang="0">
                <a:pos x="6" y="143"/>
              </a:cxn>
              <a:cxn ang="0">
                <a:pos x="1" y="121"/>
              </a:cxn>
              <a:cxn ang="0">
                <a:pos x="0" y="98"/>
              </a:cxn>
              <a:cxn ang="0">
                <a:pos x="1" y="72"/>
              </a:cxn>
              <a:cxn ang="0">
                <a:pos x="4" y="47"/>
              </a:cxn>
              <a:cxn ang="0">
                <a:pos x="4" y="23"/>
              </a:cxn>
              <a:cxn ang="0">
                <a:pos x="0" y="0"/>
              </a:cxn>
              <a:cxn ang="0">
                <a:pos x="23" y="13"/>
              </a:cxn>
              <a:cxn ang="0">
                <a:pos x="44" y="27"/>
              </a:cxn>
              <a:cxn ang="0">
                <a:pos x="66" y="41"/>
              </a:cxn>
              <a:cxn ang="0">
                <a:pos x="87" y="56"/>
              </a:cxn>
              <a:cxn ang="0">
                <a:pos x="109" y="72"/>
              </a:cxn>
              <a:cxn ang="0">
                <a:pos x="130" y="89"/>
              </a:cxn>
              <a:cxn ang="0">
                <a:pos x="152" y="105"/>
              </a:cxn>
              <a:cxn ang="0">
                <a:pos x="173" y="121"/>
              </a:cxn>
            </a:cxnLst>
            <a:rect l="0" t="0" r="r" b="b"/>
            <a:pathLst>
              <a:path w="173" h="170">
                <a:moveTo>
                  <a:pt x="173" y="121"/>
                </a:moveTo>
                <a:lnTo>
                  <a:pt x="157" y="128"/>
                </a:lnTo>
                <a:lnTo>
                  <a:pt x="142" y="133"/>
                </a:lnTo>
                <a:lnTo>
                  <a:pt x="125" y="139"/>
                </a:lnTo>
                <a:lnTo>
                  <a:pt x="109" y="144"/>
                </a:lnTo>
                <a:lnTo>
                  <a:pt x="93" y="149"/>
                </a:lnTo>
                <a:lnTo>
                  <a:pt x="75" y="155"/>
                </a:lnTo>
                <a:lnTo>
                  <a:pt x="60" y="161"/>
                </a:lnTo>
                <a:lnTo>
                  <a:pt x="44" y="170"/>
                </a:lnTo>
                <a:lnTo>
                  <a:pt x="21" y="159"/>
                </a:lnTo>
                <a:lnTo>
                  <a:pt x="6" y="143"/>
                </a:lnTo>
                <a:lnTo>
                  <a:pt x="1" y="121"/>
                </a:lnTo>
                <a:lnTo>
                  <a:pt x="0" y="98"/>
                </a:lnTo>
                <a:lnTo>
                  <a:pt x="1" y="72"/>
                </a:lnTo>
                <a:lnTo>
                  <a:pt x="4" y="47"/>
                </a:lnTo>
                <a:lnTo>
                  <a:pt x="4" y="23"/>
                </a:lnTo>
                <a:lnTo>
                  <a:pt x="0" y="0"/>
                </a:lnTo>
                <a:lnTo>
                  <a:pt x="23" y="13"/>
                </a:lnTo>
                <a:lnTo>
                  <a:pt x="44" y="27"/>
                </a:lnTo>
                <a:lnTo>
                  <a:pt x="66" y="41"/>
                </a:lnTo>
                <a:lnTo>
                  <a:pt x="87" y="56"/>
                </a:lnTo>
                <a:lnTo>
                  <a:pt x="109" y="72"/>
                </a:lnTo>
                <a:lnTo>
                  <a:pt x="130" y="89"/>
                </a:lnTo>
                <a:lnTo>
                  <a:pt x="152" y="105"/>
                </a:lnTo>
                <a:lnTo>
                  <a:pt x="173" y="121"/>
                </a:lnTo>
                <a:close/>
              </a:path>
            </a:pathLst>
          </a:custGeom>
          <a:solidFill>
            <a:srgbClr val="0019E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8" name="Freeform 36"/>
          <p:cNvSpPr>
            <a:spLocks/>
          </p:cNvSpPr>
          <p:nvPr/>
        </p:nvSpPr>
        <p:spPr bwMode="auto">
          <a:xfrm>
            <a:off x="4864100" y="3409950"/>
            <a:ext cx="293688" cy="406400"/>
          </a:xfrm>
          <a:custGeom>
            <a:avLst/>
            <a:gdLst/>
            <a:ahLst/>
            <a:cxnLst>
              <a:cxn ang="0">
                <a:pos x="220" y="177"/>
              </a:cxn>
              <a:cxn ang="0">
                <a:pos x="226" y="186"/>
              </a:cxn>
              <a:cxn ang="0">
                <a:pos x="235" y="193"/>
              </a:cxn>
              <a:cxn ang="0">
                <a:pos x="243" y="198"/>
              </a:cxn>
              <a:cxn ang="0">
                <a:pos x="251" y="202"/>
              </a:cxn>
              <a:cxn ang="0">
                <a:pos x="262" y="204"/>
              </a:cxn>
              <a:cxn ang="0">
                <a:pos x="272" y="204"/>
              </a:cxn>
              <a:cxn ang="0">
                <a:pos x="283" y="202"/>
              </a:cxn>
              <a:cxn ang="0">
                <a:pos x="297" y="200"/>
              </a:cxn>
              <a:cxn ang="0">
                <a:pos x="307" y="194"/>
              </a:cxn>
              <a:cxn ang="0">
                <a:pos x="318" y="189"/>
              </a:cxn>
              <a:cxn ang="0">
                <a:pos x="328" y="182"/>
              </a:cxn>
              <a:cxn ang="0">
                <a:pos x="336" y="174"/>
              </a:cxn>
              <a:cxn ang="0">
                <a:pos x="345" y="166"/>
              </a:cxn>
              <a:cxn ang="0">
                <a:pos x="353" y="156"/>
              </a:cxn>
              <a:cxn ang="0">
                <a:pos x="361" y="148"/>
              </a:cxn>
              <a:cxn ang="0">
                <a:pos x="371" y="139"/>
              </a:cxn>
              <a:cxn ang="0">
                <a:pos x="354" y="198"/>
              </a:cxn>
              <a:cxn ang="0">
                <a:pos x="284" y="382"/>
              </a:cxn>
              <a:cxn ang="0">
                <a:pos x="268" y="413"/>
              </a:cxn>
              <a:cxn ang="0">
                <a:pos x="247" y="434"/>
              </a:cxn>
              <a:cxn ang="0">
                <a:pos x="221" y="449"/>
              </a:cxn>
              <a:cxn ang="0">
                <a:pos x="193" y="458"/>
              </a:cxn>
              <a:cxn ang="0">
                <a:pos x="163" y="466"/>
              </a:cxn>
              <a:cxn ang="0">
                <a:pos x="134" y="476"/>
              </a:cxn>
              <a:cxn ang="0">
                <a:pos x="105" y="489"/>
              </a:cxn>
              <a:cxn ang="0">
                <a:pos x="80" y="508"/>
              </a:cxn>
              <a:cxn ang="0">
                <a:pos x="73" y="511"/>
              </a:cxn>
              <a:cxn ang="0">
                <a:pos x="65" y="512"/>
              </a:cxn>
              <a:cxn ang="0">
                <a:pos x="58" y="512"/>
              </a:cxn>
              <a:cxn ang="0">
                <a:pos x="51" y="511"/>
              </a:cxn>
              <a:cxn ang="0">
                <a:pos x="45" y="510"/>
              </a:cxn>
              <a:cxn ang="0">
                <a:pos x="39" y="507"/>
              </a:cxn>
              <a:cxn ang="0">
                <a:pos x="32" y="506"/>
              </a:cxn>
              <a:cxn ang="0">
                <a:pos x="26" y="503"/>
              </a:cxn>
              <a:cxn ang="0">
                <a:pos x="7" y="450"/>
              </a:cxn>
              <a:cxn ang="0">
                <a:pos x="0" y="398"/>
              </a:cxn>
              <a:cxn ang="0">
                <a:pos x="6" y="346"/>
              </a:cxn>
              <a:cxn ang="0">
                <a:pos x="20" y="295"/>
              </a:cxn>
              <a:cxn ang="0">
                <a:pos x="41" y="247"/>
              </a:cxn>
              <a:cxn ang="0">
                <a:pos x="65" y="200"/>
              </a:cxn>
              <a:cxn ang="0">
                <a:pos x="90" y="154"/>
              </a:cxn>
              <a:cxn ang="0">
                <a:pos x="116" y="109"/>
              </a:cxn>
              <a:cxn ang="0">
                <a:pos x="124" y="94"/>
              </a:cxn>
              <a:cxn ang="0">
                <a:pos x="135" y="81"/>
              </a:cxn>
              <a:cxn ang="0">
                <a:pos x="147" y="69"/>
              </a:cxn>
              <a:cxn ang="0">
                <a:pos x="159" y="55"/>
              </a:cxn>
              <a:cxn ang="0">
                <a:pos x="170" y="43"/>
              </a:cxn>
              <a:cxn ang="0">
                <a:pos x="182" y="30"/>
              </a:cxn>
              <a:cxn ang="0">
                <a:pos x="193" y="15"/>
              </a:cxn>
              <a:cxn ang="0">
                <a:pos x="201" y="0"/>
              </a:cxn>
              <a:cxn ang="0">
                <a:pos x="197" y="46"/>
              </a:cxn>
              <a:cxn ang="0">
                <a:pos x="198" y="92"/>
              </a:cxn>
              <a:cxn ang="0">
                <a:pos x="206" y="135"/>
              </a:cxn>
              <a:cxn ang="0">
                <a:pos x="220" y="177"/>
              </a:cxn>
            </a:cxnLst>
            <a:rect l="0" t="0" r="r" b="b"/>
            <a:pathLst>
              <a:path w="371" h="512">
                <a:moveTo>
                  <a:pt x="220" y="177"/>
                </a:moveTo>
                <a:lnTo>
                  <a:pt x="226" y="186"/>
                </a:lnTo>
                <a:lnTo>
                  <a:pt x="235" y="193"/>
                </a:lnTo>
                <a:lnTo>
                  <a:pt x="243" y="198"/>
                </a:lnTo>
                <a:lnTo>
                  <a:pt x="251" y="202"/>
                </a:lnTo>
                <a:lnTo>
                  <a:pt x="262" y="204"/>
                </a:lnTo>
                <a:lnTo>
                  <a:pt x="272" y="204"/>
                </a:lnTo>
                <a:lnTo>
                  <a:pt x="283" y="202"/>
                </a:lnTo>
                <a:lnTo>
                  <a:pt x="297" y="200"/>
                </a:lnTo>
                <a:lnTo>
                  <a:pt x="307" y="194"/>
                </a:lnTo>
                <a:lnTo>
                  <a:pt x="318" y="189"/>
                </a:lnTo>
                <a:lnTo>
                  <a:pt x="328" y="182"/>
                </a:lnTo>
                <a:lnTo>
                  <a:pt x="336" y="174"/>
                </a:lnTo>
                <a:lnTo>
                  <a:pt x="345" y="166"/>
                </a:lnTo>
                <a:lnTo>
                  <a:pt x="353" y="156"/>
                </a:lnTo>
                <a:lnTo>
                  <a:pt x="361" y="148"/>
                </a:lnTo>
                <a:lnTo>
                  <a:pt x="371" y="139"/>
                </a:lnTo>
                <a:lnTo>
                  <a:pt x="354" y="198"/>
                </a:lnTo>
                <a:lnTo>
                  <a:pt x="284" y="382"/>
                </a:lnTo>
                <a:lnTo>
                  <a:pt x="268" y="413"/>
                </a:lnTo>
                <a:lnTo>
                  <a:pt x="247" y="434"/>
                </a:lnTo>
                <a:lnTo>
                  <a:pt x="221" y="449"/>
                </a:lnTo>
                <a:lnTo>
                  <a:pt x="193" y="458"/>
                </a:lnTo>
                <a:lnTo>
                  <a:pt x="163" y="466"/>
                </a:lnTo>
                <a:lnTo>
                  <a:pt x="134" y="476"/>
                </a:lnTo>
                <a:lnTo>
                  <a:pt x="105" y="489"/>
                </a:lnTo>
                <a:lnTo>
                  <a:pt x="80" y="508"/>
                </a:lnTo>
                <a:lnTo>
                  <a:pt x="73" y="511"/>
                </a:lnTo>
                <a:lnTo>
                  <a:pt x="65" y="512"/>
                </a:lnTo>
                <a:lnTo>
                  <a:pt x="58" y="512"/>
                </a:lnTo>
                <a:lnTo>
                  <a:pt x="51" y="511"/>
                </a:lnTo>
                <a:lnTo>
                  <a:pt x="45" y="510"/>
                </a:lnTo>
                <a:lnTo>
                  <a:pt x="39" y="507"/>
                </a:lnTo>
                <a:lnTo>
                  <a:pt x="32" y="506"/>
                </a:lnTo>
                <a:lnTo>
                  <a:pt x="26" y="503"/>
                </a:lnTo>
                <a:lnTo>
                  <a:pt x="7" y="450"/>
                </a:lnTo>
                <a:lnTo>
                  <a:pt x="0" y="398"/>
                </a:lnTo>
                <a:lnTo>
                  <a:pt x="6" y="346"/>
                </a:lnTo>
                <a:lnTo>
                  <a:pt x="20" y="295"/>
                </a:lnTo>
                <a:lnTo>
                  <a:pt x="41" y="247"/>
                </a:lnTo>
                <a:lnTo>
                  <a:pt x="65" y="200"/>
                </a:lnTo>
                <a:lnTo>
                  <a:pt x="90" y="154"/>
                </a:lnTo>
                <a:lnTo>
                  <a:pt x="116" y="109"/>
                </a:lnTo>
                <a:lnTo>
                  <a:pt x="124" y="94"/>
                </a:lnTo>
                <a:lnTo>
                  <a:pt x="135" y="81"/>
                </a:lnTo>
                <a:lnTo>
                  <a:pt x="147" y="69"/>
                </a:lnTo>
                <a:lnTo>
                  <a:pt x="159" y="55"/>
                </a:lnTo>
                <a:lnTo>
                  <a:pt x="170" y="43"/>
                </a:lnTo>
                <a:lnTo>
                  <a:pt x="182" y="30"/>
                </a:lnTo>
                <a:lnTo>
                  <a:pt x="193" y="15"/>
                </a:lnTo>
                <a:lnTo>
                  <a:pt x="201" y="0"/>
                </a:lnTo>
                <a:lnTo>
                  <a:pt x="197" y="46"/>
                </a:lnTo>
                <a:lnTo>
                  <a:pt x="198" y="92"/>
                </a:lnTo>
                <a:lnTo>
                  <a:pt x="206" y="135"/>
                </a:lnTo>
                <a:lnTo>
                  <a:pt x="220" y="177"/>
                </a:lnTo>
                <a:close/>
              </a:path>
            </a:pathLst>
          </a:custGeom>
          <a:solidFill>
            <a:srgbClr val="BFB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9" name="Freeform 37"/>
          <p:cNvSpPr>
            <a:spLocks/>
          </p:cNvSpPr>
          <p:nvPr/>
        </p:nvSpPr>
        <p:spPr bwMode="auto">
          <a:xfrm>
            <a:off x="5707063" y="3541713"/>
            <a:ext cx="485775" cy="200025"/>
          </a:xfrm>
          <a:custGeom>
            <a:avLst/>
            <a:gdLst/>
            <a:ahLst/>
            <a:cxnLst>
              <a:cxn ang="0">
                <a:pos x="506" y="105"/>
              </a:cxn>
              <a:cxn ang="0">
                <a:pos x="508" y="92"/>
              </a:cxn>
              <a:cxn ang="0">
                <a:pos x="481" y="74"/>
              </a:cxn>
              <a:cxn ang="0">
                <a:pos x="537" y="78"/>
              </a:cxn>
              <a:cxn ang="0">
                <a:pos x="583" y="104"/>
              </a:cxn>
              <a:cxn ang="0">
                <a:pos x="609" y="138"/>
              </a:cxn>
              <a:cxn ang="0">
                <a:pos x="611" y="154"/>
              </a:cxn>
              <a:cxn ang="0">
                <a:pos x="571" y="175"/>
              </a:cxn>
              <a:cxn ang="0">
                <a:pos x="528" y="196"/>
              </a:cxn>
              <a:cxn ang="0">
                <a:pos x="485" y="212"/>
              </a:cxn>
              <a:cxn ang="0">
                <a:pos x="439" y="220"/>
              </a:cxn>
              <a:cxn ang="0">
                <a:pos x="392" y="219"/>
              </a:cxn>
              <a:cxn ang="0">
                <a:pos x="350" y="201"/>
              </a:cxn>
              <a:cxn ang="0">
                <a:pos x="312" y="174"/>
              </a:cxn>
              <a:cxn ang="0">
                <a:pos x="268" y="167"/>
              </a:cxn>
              <a:cxn ang="0">
                <a:pos x="225" y="182"/>
              </a:cxn>
              <a:cxn ang="0">
                <a:pos x="184" y="200"/>
              </a:cxn>
              <a:cxn ang="0">
                <a:pos x="174" y="237"/>
              </a:cxn>
              <a:cxn ang="0">
                <a:pos x="159" y="248"/>
              </a:cxn>
              <a:cxn ang="0">
                <a:pos x="143" y="252"/>
              </a:cxn>
              <a:cxn ang="0">
                <a:pos x="152" y="219"/>
              </a:cxn>
              <a:cxn ang="0">
                <a:pos x="180" y="170"/>
              </a:cxn>
              <a:cxn ang="0">
                <a:pos x="228" y="142"/>
              </a:cxn>
              <a:cxn ang="0">
                <a:pos x="256" y="131"/>
              </a:cxn>
              <a:cxn ang="0">
                <a:pos x="285" y="119"/>
              </a:cxn>
              <a:cxn ang="0">
                <a:pos x="296" y="97"/>
              </a:cxn>
              <a:cxn ang="0">
                <a:pos x="273" y="93"/>
              </a:cxn>
              <a:cxn ang="0">
                <a:pos x="248" y="104"/>
              </a:cxn>
              <a:cxn ang="0">
                <a:pos x="203" y="126"/>
              </a:cxn>
              <a:cxn ang="0">
                <a:pos x="147" y="154"/>
              </a:cxn>
              <a:cxn ang="0">
                <a:pos x="113" y="205"/>
              </a:cxn>
              <a:cxn ang="0">
                <a:pos x="93" y="216"/>
              </a:cxn>
              <a:cxn ang="0">
                <a:pos x="70" y="216"/>
              </a:cxn>
              <a:cxn ang="0">
                <a:pos x="66" y="198"/>
              </a:cxn>
              <a:cxn ang="0">
                <a:pos x="93" y="151"/>
              </a:cxn>
              <a:cxn ang="0">
                <a:pos x="155" y="101"/>
              </a:cxn>
              <a:cxn ang="0">
                <a:pos x="230" y="74"/>
              </a:cxn>
              <a:cxn ang="0">
                <a:pos x="275" y="46"/>
              </a:cxn>
              <a:cxn ang="0">
                <a:pos x="254" y="42"/>
              </a:cxn>
              <a:cxn ang="0">
                <a:pos x="233" y="47"/>
              </a:cxn>
              <a:cxn ang="0">
                <a:pos x="166" y="65"/>
              </a:cxn>
              <a:cxn ang="0">
                <a:pos x="86" y="119"/>
              </a:cxn>
              <a:cxn ang="0">
                <a:pos x="29" y="194"/>
              </a:cxn>
              <a:cxn ang="0">
                <a:pos x="7" y="198"/>
              </a:cxn>
              <a:cxn ang="0">
                <a:pos x="17" y="166"/>
              </a:cxn>
              <a:cxn ang="0">
                <a:pos x="46" y="123"/>
              </a:cxn>
              <a:cxn ang="0">
                <a:pos x="79" y="84"/>
              </a:cxn>
              <a:cxn ang="0">
                <a:pos x="148" y="57"/>
              </a:cxn>
              <a:cxn ang="0">
                <a:pos x="217" y="26"/>
              </a:cxn>
              <a:cxn ang="0">
                <a:pos x="276" y="0"/>
              </a:cxn>
              <a:cxn ang="0">
                <a:pos x="323" y="11"/>
              </a:cxn>
              <a:cxn ang="0">
                <a:pos x="365" y="35"/>
              </a:cxn>
              <a:cxn ang="0">
                <a:pos x="407" y="65"/>
              </a:cxn>
              <a:cxn ang="0">
                <a:pos x="450" y="90"/>
              </a:cxn>
              <a:cxn ang="0">
                <a:pos x="497" y="107"/>
              </a:cxn>
            </a:cxnLst>
            <a:rect l="0" t="0" r="r" b="b"/>
            <a:pathLst>
              <a:path w="613" h="252">
                <a:moveTo>
                  <a:pt x="497" y="107"/>
                </a:moveTo>
                <a:lnTo>
                  <a:pt x="502" y="107"/>
                </a:lnTo>
                <a:lnTo>
                  <a:pt x="506" y="105"/>
                </a:lnTo>
                <a:lnTo>
                  <a:pt x="510" y="104"/>
                </a:lnTo>
                <a:lnTo>
                  <a:pt x="514" y="100"/>
                </a:lnTo>
                <a:lnTo>
                  <a:pt x="508" y="92"/>
                </a:lnTo>
                <a:lnTo>
                  <a:pt x="500" y="85"/>
                </a:lnTo>
                <a:lnTo>
                  <a:pt x="490" y="78"/>
                </a:lnTo>
                <a:lnTo>
                  <a:pt x="481" y="74"/>
                </a:lnTo>
                <a:lnTo>
                  <a:pt x="500" y="73"/>
                </a:lnTo>
                <a:lnTo>
                  <a:pt x="519" y="74"/>
                </a:lnTo>
                <a:lnTo>
                  <a:pt x="537" y="78"/>
                </a:lnTo>
                <a:lnTo>
                  <a:pt x="554" y="85"/>
                </a:lnTo>
                <a:lnTo>
                  <a:pt x="570" y="93"/>
                </a:lnTo>
                <a:lnTo>
                  <a:pt x="583" y="104"/>
                </a:lnTo>
                <a:lnTo>
                  <a:pt x="597" y="117"/>
                </a:lnTo>
                <a:lnTo>
                  <a:pt x="607" y="132"/>
                </a:lnTo>
                <a:lnTo>
                  <a:pt x="609" y="138"/>
                </a:lnTo>
                <a:lnTo>
                  <a:pt x="611" y="142"/>
                </a:lnTo>
                <a:lnTo>
                  <a:pt x="613" y="147"/>
                </a:lnTo>
                <a:lnTo>
                  <a:pt x="611" y="154"/>
                </a:lnTo>
                <a:lnTo>
                  <a:pt x="598" y="161"/>
                </a:lnTo>
                <a:lnTo>
                  <a:pt x="585" y="169"/>
                </a:lnTo>
                <a:lnTo>
                  <a:pt x="571" y="175"/>
                </a:lnTo>
                <a:lnTo>
                  <a:pt x="556" y="182"/>
                </a:lnTo>
                <a:lnTo>
                  <a:pt x="543" y="189"/>
                </a:lnTo>
                <a:lnTo>
                  <a:pt x="528" y="196"/>
                </a:lnTo>
                <a:lnTo>
                  <a:pt x="514" y="201"/>
                </a:lnTo>
                <a:lnTo>
                  <a:pt x="500" y="206"/>
                </a:lnTo>
                <a:lnTo>
                  <a:pt x="485" y="212"/>
                </a:lnTo>
                <a:lnTo>
                  <a:pt x="470" y="215"/>
                </a:lnTo>
                <a:lnTo>
                  <a:pt x="455" y="219"/>
                </a:lnTo>
                <a:lnTo>
                  <a:pt x="439" y="220"/>
                </a:lnTo>
                <a:lnTo>
                  <a:pt x="424" y="221"/>
                </a:lnTo>
                <a:lnTo>
                  <a:pt x="408" y="220"/>
                </a:lnTo>
                <a:lnTo>
                  <a:pt x="392" y="219"/>
                </a:lnTo>
                <a:lnTo>
                  <a:pt x="376" y="216"/>
                </a:lnTo>
                <a:lnTo>
                  <a:pt x="362" y="209"/>
                </a:lnTo>
                <a:lnTo>
                  <a:pt x="350" y="201"/>
                </a:lnTo>
                <a:lnTo>
                  <a:pt x="338" y="192"/>
                </a:lnTo>
                <a:lnTo>
                  <a:pt x="326" y="182"/>
                </a:lnTo>
                <a:lnTo>
                  <a:pt x="312" y="174"/>
                </a:lnTo>
                <a:lnTo>
                  <a:pt x="299" y="169"/>
                </a:lnTo>
                <a:lnTo>
                  <a:pt x="284" y="166"/>
                </a:lnTo>
                <a:lnTo>
                  <a:pt x="268" y="167"/>
                </a:lnTo>
                <a:lnTo>
                  <a:pt x="256" y="174"/>
                </a:lnTo>
                <a:lnTo>
                  <a:pt x="241" y="179"/>
                </a:lnTo>
                <a:lnTo>
                  <a:pt x="225" y="182"/>
                </a:lnTo>
                <a:lnTo>
                  <a:pt x="209" y="186"/>
                </a:lnTo>
                <a:lnTo>
                  <a:pt x="195" y="192"/>
                </a:lnTo>
                <a:lnTo>
                  <a:pt x="184" y="200"/>
                </a:lnTo>
                <a:lnTo>
                  <a:pt x="179" y="213"/>
                </a:lnTo>
                <a:lnTo>
                  <a:pt x="178" y="232"/>
                </a:lnTo>
                <a:lnTo>
                  <a:pt x="174" y="237"/>
                </a:lnTo>
                <a:lnTo>
                  <a:pt x="170" y="241"/>
                </a:lnTo>
                <a:lnTo>
                  <a:pt x="164" y="246"/>
                </a:lnTo>
                <a:lnTo>
                  <a:pt x="159" y="248"/>
                </a:lnTo>
                <a:lnTo>
                  <a:pt x="153" y="251"/>
                </a:lnTo>
                <a:lnTo>
                  <a:pt x="148" y="252"/>
                </a:lnTo>
                <a:lnTo>
                  <a:pt x="143" y="252"/>
                </a:lnTo>
                <a:lnTo>
                  <a:pt x="137" y="251"/>
                </a:lnTo>
                <a:lnTo>
                  <a:pt x="145" y="235"/>
                </a:lnTo>
                <a:lnTo>
                  <a:pt x="152" y="219"/>
                </a:lnTo>
                <a:lnTo>
                  <a:pt x="160" y="201"/>
                </a:lnTo>
                <a:lnTo>
                  <a:pt x="170" y="185"/>
                </a:lnTo>
                <a:lnTo>
                  <a:pt x="180" y="170"/>
                </a:lnTo>
                <a:lnTo>
                  <a:pt x="192" y="157"/>
                </a:lnTo>
                <a:lnTo>
                  <a:pt x="209" y="147"/>
                </a:lnTo>
                <a:lnTo>
                  <a:pt x="228" y="142"/>
                </a:lnTo>
                <a:lnTo>
                  <a:pt x="237" y="138"/>
                </a:lnTo>
                <a:lnTo>
                  <a:pt x="246" y="134"/>
                </a:lnTo>
                <a:lnTo>
                  <a:pt x="256" y="131"/>
                </a:lnTo>
                <a:lnTo>
                  <a:pt x="267" y="127"/>
                </a:lnTo>
                <a:lnTo>
                  <a:pt x="276" y="123"/>
                </a:lnTo>
                <a:lnTo>
                  <a:pt x="285" y="119"/>
                </a:lnTo>
                <a:lnTo>
                  <a:pt x="295" y="113"/>
                </a:lnTo>
                <a:lnTo>
                  <a:pt x="303" y="107"/>
                </a:lnTo>
                <a:lnTo>
                  <a:pt x="296" y="97"/>
                </a:lnTo>
                <a:lnTo>
                  <a:pt x="289" y="93"/>
                </a:lnTo>
                <a:lnTo>
                  <a:pt x="281" y="92"/>
                </a:lnTo>
                <a:lnTo>
                  <a:pt x="273" y="93"/>
                </a:lnTo>
                <a:lnTo>
                  <a:pt x="264" y="96"/>
                </a:lnTo>
                <a:lnTo>
                  <a:pt x="256" y="100"/>
                </a:lnTo>
                <a:lnTo>
                  <a:pt x="248" y="104"/>
                </a:lnTo>
                <a:lnTo>
                  <a:pt x="240" y="105"/>
                </a:lnTo>
                <a:lnTo>
                  <a:pt x="222" y="116"/>
                </a:lnTo>
                <a:lnTo>
                  <a:pt x="203" y="126"/>
                </a:lnTo>
                <a:lnTo>
                  <a:pt x="184" y="134"/>
                </a:lnTo>
                <a:lnTo>
                  <a:pt x="164" y="143"/>
                </a:lnTo>
                <a:lnTo>
                  <a:pt x="147" y="154"/>
                </a:lnTo>
                <a:lnTo>
                  <a:pt x="132" y="167"/>
                </a:lnTo>
                <a:lnTo>
                  <a:pt x="120" y="184"/>
                </a:lnTo>
                <a:lnTo>
                  <a:pt x="113" y="205"/>
                </a:lnTo>
                <a:lnTo>
                  <a:pt x="106" y="210"/>
                </a:lnTo>
                <a:lnTo>
                  <a:pt x="100" y="213"/>
                </a:lnTo>
                <a:lnTo>
                  <a:pt x="93" y="216"/>
                </a:lnTo>
                <a:lnTo>
                  <a:pt x="85" y="217"/>
                </a:lnTo>
                <a:lnTo>
                  <a:pt x="77" y="217"/>
                </a:lnTo>
                <a:lnTo>
                  <a:pt x="70" y="216"/>
                </a:lnTo>
                <a:lnTo>
                  <a:pt x="62" y="215"/>
                </a:lnTo>
                <a:lnTo>
                  <a:pt x="55" y="213"/>
                </a:lnTo>
                <a:lnTo>
                  <a:pt x="66" y="198"/>
                </a:lnTo>
                <a:lnTo>
                  <a:pt x="78" y="184"/>
                </a:lnTo>
                <a:lnTo>
                  <a:pt x="87" y="169"/>
                </a:lnTo>
                <a:lnTo>
                  <a:pt x="93" y="151"/>
                </a:lnTo>
                <a:lnTo>
                  <a:pt x="110" y="130"/>
                </a:lnTo>
                <a:lnTo>
                  <a:pt x="132" y="113"/>
                </a:lnTo>
                <a:lnTo>
                  <a:pt x="155" y="101"/>
                </a:lnTo>
                <a:lnTo>
                  <a:pt x="179" y="92"/>
                </a:lnTo>
                <a:lnTo>
                  <a:pt x="205" y="82"/>
                </a:lnTo>
                <a:lnTo>
                  <a:pt x="230" y="74"/>
                </a:lnTo>
                <a:lnTo>
                  <a:pt x="254" y="65"/>
                </a:lnTo>
                <a:lnTo>
                  <a:pt x="279" y="53"/>
                </a:lnTo>
                <a:lnTo>
                  <a:pt x="275" y="46"/>
                </a:lnTo>
                <a:lnTo>
                  <a:pt x="268" y="42"/>
                </a:lnTo>
                <a:lnTo>
                  <a:pt x="261" y="41"/>
                </a:lnTo>
                <a:lnTo>
                  <a:pt x="254" y="42"/>
                </a:lnTo>
                <a:lnTo>
                  <a:pt x="248" y="43"/>
                </a:lnTo>
                <a:lnTo>
                  <a:pt x="240" y="45"/>
                </a:lnTo>
                <a:lnTo>
                  <a:pt x="233" y="47"/>
                </a:lnTo>
                <a:lnTo>
                  <a:pt x="226" y="49"/>
                </a:lnTo>
                <a:lnTo>
                  <a:pt x="195" y="54"/>
                </a:lnTo>
                <a:lnTo>
                  <a:pt x="166" y="65"/>
                </a:lnTo>
                <a:lnTo>
                  <a:pt x="137" y="80"/>
                </a:lnTo>
                <a:lnTo>
                  <a:pt x="110" y="97"/>
                </a:lnTo>
                <a:lnTo>
                  <a:pt x="86" y="119"/>
                </a:lnTo>
                <a:lnTo>
                  <a:pt x="64" y="142"/>
                </a:lnTo>
                <a:lnTo>
                  <a:pt x="46" y="167"/>
                </a:lnTo>
                <a:lnTo>
                  <a:pt x="29" y="194"/>
                </a:lnTo>
                <a:lnTo>
                  <a:pt x="23" y="197"/>
                </a:lnTo>
                <a:lnTo>
                  <a:pt x="15" y="198"/>
                </a:lnTo>
                <a:lnTo>
                  <a:pt x="7" y="198"/>
                </a:lnTo>
                <a:lnTo>
                  <a:pt x="0" y="196"/>
                </a:lnTo>
                <a:lnTo>
                  <a:pt x="9" y="181"/>
                </a:lnTo>
                <a:lnTo>
                  <a:pt x="17" y="166"/>
                </a:lnTo>
                <a:lnTo>
                  <a:pt x="27" y="151"/>
                </a:lnTo>
                <a:lnTo>
                  <a:pt x="36" y="138"/>
                </a:lnTo>
                <a:lnTo>
                  <a:pt x="46" y="123"/>
                </a:lnTo>
                <a:lnTo>
                  <a:pt x="55" y="109"/>
                </a:lnTo>
                <a:lnTo>
                  <a:pt x="67" y="96"/>
                </a:lnTo>
                <a:lnTo>
                  <a:pt x="79" y="84"/>
                </a:lnTo>
                <a:lnTo>
                  <a:pt x="102" y="74"/>
                </a:lnTo>
                <a:lnTo>
                  <a:pt x="125" y="66"/>
                </a:lnTo>
                <a:lnTo>
                  <a:pt x="148" y="57"/>
                </a:lnTo>
                <a:lnTo>
                  <a:pt x="171" y="47"/>
                </a:lnTo>
                <a:lnTo>
                  <a:pt x="194" y="38"/>
                </a:lnTo>
                <a:lnTo>
                  <a:pt x="217" y="26"/>
                </a:lnTo>
                <a:lnTo>
                  <a:pt x="238" y="14"/>
                </a:lnTo>
                <a:lnTo>
                  <a:pt x="260" y="0"/>
                </a:lnTo>
                <a:lnTo>
                  <a:pt x="276" y="0"/>
                </a:lnTo>
                <a:lnTo>
                  <a:pt x="292" y="2"/>
                </a:lnTo>
                <a:lnTo>
                  <a:pt x="308" y="6"/>
                </a:lnTo>
                <a:lnTo>
                  <a:pt x="323" y="11"/>
                </a:lnTo>
                <a:lnTo>
                  <a:pt x="337" y="19"/>
                </a:lnTo>
                <a:lnTo>
                  <a:pt x="351" y="27"/>
                </a:lnTo>
                <a:lnTo>
                  <a:pt x="365" y="35"/>
                </a:lnTo>
                <a:lnTo>
                  <a:pt x="378" y="45"/>
                </a:lnTo>
                <a:lnTo>
                  <a:pt x="393" y="55"/>
                </a:lnTo>
                <a:lnTo>
                  <a:pt x="407" y="65"/>
                </a:lnTo>
                <a:lnTo>
                  <a:pt x="420" y="74"/>
                </a:lnTo>
                <a:lnTo>
                  <a:pt x="435" y="84"/>
                </a:lnTo>
                <a:lnTo>
                  <a:pt x="450" y="90"/>
                </a:lnTo>
                <a:lnTo>
                  <a:pt x="465" y="97"/>
                </a:lnTo>
                <a:lnTo>
                  <a:pt x="481" y="103"/>
                </a:lnTo>
                <a:lnTo>
                  <a:pt x="497" y="107"/>
                </a:lnTo>
                <a:close/>
              </a:path>
            </a:pathLst>
          </a:custGeom>
          <a:solidFill>
            <a:srgbClr val="E2BFB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10" name="Freeform 38"/>
          <p:cNvSpPr>
            <a:spLocks/>
          </p:cNvSpPr>
          <p:nvPr/>
        </p:nvSpPr>
        <p:spPr bwMode="auto">
          <a:xfrm>
            <a:off x="5764213" y="3546475"/>
            <a:ext cx="84137" cy="44450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3" y="43"/>
              </a:cxn>
              <a:cxn ang="0">
                <a:pos x="8" y="32"/>
              </a:cxn>
              <a:cxn ang="0">
                <a:pos x="16" y="26"/>
              </a:cxn>
              <a:cxn ang="0">
                <a:pos x="27" y="23"/>
              </a:cxn>
              <a:cxn ang="0">
                <a:pos x="107" y="0"/>
              </a:cxn>
              <a:cxn ang="0">
                <a:pos x="95" y="8"/>
              </a:cxn>
              <a:cxn ang="0">
                <a:pos x="81" y="16"/>
              </a:cxn>
              <a:cxn ang="0">
                <a:pos x="69" y="24"/>
              </a:cxn>
              <a:cxn ang="0">
                <a:pos x="55" y="31"/>
              </a:cxn>
              <a:cxn ang="0">
                <a:pos x="42" y="36"/>
              </a:cxn>
              <a:cxn ang="0">
                <a:pos x="27" y="43"/>
              </a:cxn>
              <a:cxn ang="0">
                <a:pos x="14" y="50"/>
              </a:cxn>
              <a:cxn ang="0">
                <a:pos x="0" y="55"/>
              </a:cxn>
            </a:cxnLst>
            <a:rect l="0" t="0" r="r" b="b"/>
            <a:pathLst>
              <a:path w="107" h="55">
                <a:moveTo>
                  <a:pt x="0" y="55"/>
                </a:moveTo>
                <a:lnTo>
                  <a:pt x="3" y="43"/>
                </a:lnTo>
                <a:lnTo>
                  <a:pt x="8" y="32"/>
                </a:lnTo>
                <a:lnTo>
                  <a:pt x="16" y="26"/>
                </a:lnTo>
                <a:lnTo>
                  <a:pt x="27" y="23"/>
                </a:lnTo>
                <a:lnTo>
                  <a:pt x="107" y="0"/>
                </a:lnTo>
                <a:lnTo>
                  <a:pt x="95" y="8"/>
                </a:lnTo>
                <a:lnTo>
                  <a:pt x="81" y="16"/>
                </a:lnTo>
                <a:lnTo>
                  <a:pt x="69" y="24"/>
                </a:lnTo>
                <a:lnTo>
                  <a:pt x="55" y="31"/>
                </a:lnTo>
                <a:lnTo>
                  <a:pt x="42" y="36"/>
                </a:lnTo>
                <a:lnTo>
                  <a:pt x="27" y="43"/>
                </a:lnTo>
                <a:lnTo>
                  <a:pt x="14" y="50"/>
                </a:lnTo>
                <a:lnTo>
                  <a:pt x="0" y="55"/>
                </a:lnTo>
                <a:close/>
              </a:path>
            </a:pathLst>
          </a:custGeom>
          <a:solidFill>
            <a:srgbClr val="E2BFB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11" name="Freeform 39"/>
          <p:cNvSpPr>
            <a:spLocks/>
          </p:cNvSpPr>
          <p:nvPr/>
        </p:nvSpPr>
        <p:spPr bwMode="auto">
          <a:xfrm>
            <a:off x="5160963" y="3554413"/>
            <a:ext cx="87312" cy="100012"/>
          </a:xfrm>
          <a:custGeom>
            <a:avLst/>
            <a:gdLst/>
            <a:ahLst/>
            <a:cxnLst>
              <a:cxn ang="0">
                <a:pos x="109" y="127"/>
              </a:cxn>
              <a:cxn ang="0">
                <a:pos x="0" y="127"/>
              </a:cxn>
              <a:cxn ang="0">
                <a:pos x="93" y="0"/>
              </a:cxn>
              <a:cxn ang="0">
                <a:pos x="91" y="34"/>
              </a:cxn>
              <a:cxn ang="0">
                <a:pos x="93" y="66"/>
              </a:cxn>
              <a:cxn ang="0">
                <a:pos x="98" y="97"/>
              </a:cxn>
              <a:cxn ang="0">
                <a:pos x="109" y="127"/>
              </a:cxn>
            </a:cxnLst>
            <a:rect l="0" t="0" r="r" b="b"/>
            <a:pathLst>
              <a:path w="109" h="127">
                <a:moveTo>
                  <a:pt x="109" y="127"/>
                </a:moveTo>
                <a:lnTo>
                  <a:pt x="0" y="127"/>
                </a:lnTo>
                <a:lnTo>
                  <a:pt x="93" y="0"/>
                </a:lnTo>
                <a:lnTo>
                  <a:pt x="91" y="34"/>
                </a:lnTo>
                <a:lnTo>
                  <a:pt x="93" y="66"/>
                </a:lnTo>
                <a:lnTo>
                  <a:pt x="98" y="97"/>
                </a:lnTo>
                <a:lnTo>
                  <a:pt x="109" y="127"/>
                </a:lnTo>
                <a:close/>
              </a:path>
            </a:pathLst>
          </a:custGeom>
          <a:solidFill>
            <a:srgbClr val="0019E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12" name="Freeform 40"/>
          <p:cNvSpPr>
            <a:spLocks/>
          </p:cNvSpPr>
          <p:nvPr/>
        </p:nvSpPr>
        <p:spPr bwMode="auto">
          <a:xfrm>
            <a:off x="4672013" y="3675063"/>
            <a:ext cx="1936750" cy="569912"/>
          </a:xfrm>
          <a:custGeom>
            <a:avLst/>
            <a:gdLst/>
            <a:ahLst/>
            <a:cxnLst>
              <a:cxn ang="0">
                <a:pos x="2391" y="525"/>
              </a:cxn>
              <a:cxn ang="0">
                <a:pos x="2244" y="585"/>
              </a:cxn>
              <a:cxn ang="0">
                <a:pos x="2135" y="617"/>
              </a:cxn>
              <a:cxn ang="0">
                <a:pos x="2014" y="645"/>
              </a:cxn>
              <a:cxn ang="0">
                <a:pos x="1894" y="671"/>
              </a:cxn>
              <a:cxn ang="0">
                <a:pos x="1751" y="693"/>
              </a:cxn>
              <a:cxn ang="0">
                <a:pos x="1584" y="706"/>
              </a:cxn>
              <a:cxn ang="0">
                <a:pos x="1433" y="714"/>
              </a:cxn>
              <a:cxn ang="0">
                <a:pos x="1292" y="717"/>
              </a:cxn>
              <a:cxn ang="0">
                <a:pos x="1111" y="714"/>
              </a:cxn>
              <a:cxn ang="0">
                <a:pos x="945" y="707"/>
              </a:cxn>
              <a:cxn ang="0">
                <a:pos x="824" y="695"/>
              </a:cxn>
              <a:cxn ang="0">
                <a:pos x="685" y="675"/>
              </a:cxn>
              <a:cxn ang="0">
                <a:pos x="552" y="653"/>
              </a:cxn>
              <a:cxn ang="0">
                <a:pos x="451" y="631"/>
              </a:cxn>
              <a:cxn ang="0">
                <a:pos x="324" y="593"/>
              </a:cxn>
              <a:cxn ang="0">
                <a:pos x="204" y="551"/>
              </a:cxn>
              <a:cxn ang="0">
                <a:pos x="130" y="509"/>
              </a:cxn>
              <a:cxn ang="0">
                <a:pos x="17" y="450"/>
              </a:cxn>
              <a:cxn ang="0">
                <a:pos x="67" y="329"/>
              </a:cxn>
              <a:cxn ang="0">
                <a:pos x="203" y="153"/>
              </a:cxn>
              <a:cxn ang="0">
                <a:pos x="254" y="210"/>
              </a:cxn>
              <a:cxn ang="0">
                <a:pos x="342" y="206"/>
              </a:cxn>
              <a:cxn ang="0">
                <a:pos x="452" y="159"/>
              </a:cxn>
              <a:cxn ang="0">
                <a:pos x="547" y="86"/>
              </a:cxn>
              <a:cxn ang="0">
                <a:pos x="852" y="8"/>
              </a:cxn>
              <a:cxn ang="0">
                <a:pos x="785" y="136"/>
              </a:cxn>
              <a:cxn ang="0">
                <a:pos x="700" y="256"/>
              </a:cxn>
              <a:cxn ang="0">
                <a:pos x="601" y="369"/>
              </a:cxn>
              <a:cxn ang="0">
                <a:pos x="576" y="405"/>
              </a:cxn>
              <a:cxn ang="0">
                <a:pos x="603" y="405"/>
              </a:cxn>
              <a:cxn ang="0">
                <a:pos x="650" y="397"/>
              </a:cxn>
              <a:cxn ang="0">
                <a:pos x="619" y="449"/>
              </a:cxn>
              <a:cxn ang="0">
                <a:pos x="633" y="470"/>
              </a:cxn>
              <a:cxn ang="0">
                <a:pos x="671" y="449"/>
              </a:cxn>
              <a:cxn ang="0">
                <a:pos x="658" y="512"/>
              </a:cxn>
              <a:cxn ang="0">
                <a:pos x="660" y="569"/>
              </a:cxn>
              <a:cxn ang="0">
                <a:pos x="731" y="532"/>
              </a:cxn>
              <a:cxn ang="0">
                <a:pos x="852" y="497"/>
              </a:cxn>
              <a:cxn ang="0">
                <a:pos x="1145" y="454"/>
              </a:cxn>
              <a:cxn ang="0">
                <a:pos x="1181" y="450"/>
              </a:cxn>
              <a:cxn ang="0">
                <a:pos x="1267" y="415"/>
              </a:cxn>
              <a:cxn ang="0">
                <a:pos x="1352" y="376"/>
              </a:cxn>
              <a:cxn ang="0">
                <a:pos x="1436" y="337"/>
              </a:cxn>
              <a:cxn ang="0">
                <a:pos x="1463" y="287"/>
              </a:cxn>
              <a:cxn ang="0">
                <a:pos x="1432" y="257"/>
              </a:cxn>
              <a:cxn ang="0">
                <a:pos x="1424" y="215"/>
              </a:cxn>
              <a:cxn ang="0">
                <a:pos x="1463" y="114"/>
              </a:cxn>
              <a:cxn ang="0">
                <a:pos x="1505" y="85"/>
              </a:cxn>
              <a:cxn ang="0">
                <a:pos x="1584" y="33"/>
              </a:cxn>
              <a:cxn ang="0">
                <a:pos x="1661" y="71"/>
              </a:cxn>
              <a:cxn ang="0">
                <a:pos x="1747" y="90"/>
              </a:cxn>
              <a:cxn ang="0">
                <a:pos x="1832" y="72"/>
              </a:cxn>
              <a:cxn ang="0">
                <a:pos x="1942" y="68"/>
              </a:cxn>
              <a:cxn ang="0">
                <a:pos x="2061" y="37"/>
              </a:cxn>
              <a:cxn ang="0">
                <a:pos x="2163" y="9"/>
              </a:cxn>
              <a:cxn ang="0">
                <a:pos x="2228" y="44"/>
              </a:cxn>
              <a:cxn ang="0">
                <a:pos x="2325" y="242"/>
              </a:cxn>
              <a:cxn ang="0">
                <a:pos x="2421" y="449"/>
              </a:cxn>
            </a:cxnLst>
            <a:rect l="0" t="0" r="r" b="b"/>
            <a:pathLst>
              <a:path w="2440" h="717">
                <a:moveTo>
                  <a:pt x="2440" y="502"/>
                </a:moveTo>
                <a:lnTo>
                  <a:pt x="2437" y="504"/>
                </a:lnTo>
                <a:lnTo>
                  <a:pt x="2427" y="509"/>
                </a:lnTo>
                <a:lnTo>
                  <a:pt x="2411" y="516"/>
                </a:lnTo>
                <a:lnTo>
                  <a:pt x="2391" y="525"/>
                </a:lnTo>
                <a:lnTo>
                  <a:pt x="2365" y="538"/>
                </a:lnTo>
                <a:lnTo>
                  <a:pt x="2336" y="550"/>
                </a:lnTo>
                <a:lnTo>
                  <a:pt x="2302" y="564"/>
                </a:lnTo>
                <a:lnTo>
                  <a:pt x="2264" y="578"/>
                </a:lnTo>
                <a:lnTo>
                  <a:pt x="2244" y="585"/>
                </a:lnTo>
                <a:lnTo>
                  <a:pt x="2224" y="591"/>
                </a:lnTo>
                <a:lnTo>
                  <a:pt x="2202" y="598"/>
                </a:lnTo>
                <a:lnTo>
                  <a:pt x="2181" y="605"/>
                </a:lnTo>
                <a:lnTo>
                  <a:pt x="2158" y="612"/>
                </a:lnTo>
                <a:lnTo>
                  <a:pt x="2135" y="617"/>
                </a:lnTo>
                <a:lnTo>
                  <a:pt x="2111" y="624"/>
                </a:lnTo>
                <a:lnTo>
                  <a:pt x="2088" y="629"/>
                </a:lnTo>
                <a:lnTo>
                  <a:pt x="2064" y="635"/>
                </a:lnTo>
                <a:lnTo>
                  <a:pt x="2039" y="640"/>
                </a:lnTo>
                <a:lnTo>
                  <a:pt x="2014" y="645"/>
                </a:lnTo>
                <a:lnTo>
                  <a:pt x="1990" y="651"/>
                </a:lnTo>
                <a:lnTo>
                  <a:pt x="1965" y="656"/>
                </a:lnTo>
                <a:lnTo>
                  <a:pt x="1941" y="660"/>
                </a:lnTo>
                <a:lnTo>
                  <a:pt x="1918" y="666"/>
                </a:lnTo>
                <a:lnTo>
                  <a:pt x="1894" y="671"/>
                </a:lnTo>
                <a:lnTo>
                  <a:pt x="1870" y="676"/>
                </a:lnTo>
                <a:lnTo>
                  <a:pt x="1843" y="680"/>
                </a:lnTo>
                <a:lnTo>
                  <a:pt x="1813" y="686"/>
                </a:lnTo>
                <a:lnTo>
                  <a:pt x="1782" y="688"/>
                </a:lnTo>
                <a:lnTo>
                  <a:pt x="1751" y="693"/>
                </a:lnTo>
                <a:lnTo>
                  <a:pt x="1717" y="697"/>
                </a:lnTo>
                <a:lnTo>
                  <a:pt x="1685" y="699"/>
                </a:lnTo>
                <a:lnTo>
                  <a:pt x="1651" y="702"/>
                </a:lnTo>
                <a:lnTo>
                  <a:pt x="1618" y="705"/>
                </a:lnTo>
                <a:lnTo>
                  <a:pt x="1584" y="706"/>
                </a:lnTo>
                <a:lnTo>
                  <a:pt x="1552" y="709"/>
                </a:lnTo>
                <a:lnTo>
                  <a:pt x="1519" y="710"/>
                </a:lnTo>
                <a:lnTo>
                  <a:pt x="1488" y="711"/>
                </a:lnTo>
                <a:lnTo>
                  <a:pt x="1460" y="713"/>
                </a:lnTo>
                <a:lnTo>
                  <a:pt x="1433" y="714"/>
                </a:lnTo>
                <a:lnTo>
                  <a:pt x="1409" y="715"/>
                </a:lnTo>
                <a:lnTo>
                  <a:pt x="1383" y="717"/>
                </a:lnTo>
                <a:lnTo>
                  <a:pt x="1355" y="717"/>
                </a:lnTo>
                <a:lnTo>
                  <a:pt x="1325" y="717"/>
                </a:lnTo>
                <a:lnTo>
                  <a:pt x="1292" y="717"/>
                </a:lnTo>
                <a:lnTo>
                  <a:pt x="1258" y="717"/>
                </a:lnTo>
                <a:lnTo>
                  <a:pt x="1222" y="717"/>
                </a:lnTo>
                <a:lnTo>
                  <a:pt x="1185" y="717"/>
                </a:lnTo>
                <a:lnTo>
                  <a:pt x="1149" y="715"/>
                </a:lnTo>
                <a:lnTo>
                  <a:pt x="1111" y="714"/>
                </a:lnTo>
                <a:lnTo>
                  <a:pt x="1075" y="713"/>
                </a:lnTo>
                <a:lnTo>
                  <a:pt x="1040" y="711"/>
                </a:lnTo>
                <a:lnTo>
                  <a:pt x="1006" y="710"/>
                </a:lnTo>
                <a:lnTo>
                  <a:pt x="975" y="709"/>
                </a:lnTo>
                <a:lnTo>
                  <a:pt x="945" y="707"/>
                </a:lnTo>
                <a:lnTo>
                  <a:pt x="918" y="705"/>
                </a:lnTo>
                <a:lnTo>
                  <a:pt x="896" y="703"/>
                </a:lnTo>
                <a:lnTo>
                  <a:pt x="873" y="701"/>
                </a:lnTo>
                <a:lnTo>
                  <a:pt x="848" y="698"/>
                </a:lnTo>
                <a:lnTo>
                  <a:pt x="824" y="695"/>
                </a:lnTo>
                <a:lnTo>
                  <a:pt x="797" y="691"/>
                </a:lnTo>
                <a:lnTo>
                  <a:pt x="769" y="688"/>
                </a:lnTo>
                <a:lnTo>
                  <a:pt x="742" y="684"/>
                </a:lnTo>
                <a:lnTo>
                  <a:pt x="714" y="680"/>
                </a:lnTo>
                <a:lnTo>
                  <a:pt x="685" y="675"/>
                </a:lnTo>
                <a:lnTo>
                  <a:pt x="657" y="671"/>
                </a:lnTo>
                <a:lnTo>
                  <a:pt x="629" y="667"/>
                </a:lnTo>
                <a:lnTo>
                  <a:pt x="602" y="663"/>
                </a:lnTo>
                <a:lnTo>
                  <a:pt x="576" y="657"/>
                </a:lnTo>
                <a:lnTo>
                  <a:pt x="552" y="653"/>
                </a:lnTo>
                <a:lnTo>
                  <a:pt x="529" y="649"/>
                </a:lnTo>
                <a:lnTo>
                  <a:pt x="509" y="644"/>
                </a:lnTo>
                <a:lnTo>
                  <a:pt x="490" y="640"/>
                </a:lnTo>
                <a:lnTo>
                  <a:pt x="471" y="636"/>
                </a:lnTo>
                <a:lnTo>
                  <a:pt x="451" y="631"/>
                </a:lnTo>
                <a:lnTo>
                  <a:pt x="428" y="624"/>
                </a:lnTo>
                <a:lnTo>
                  <a:pt x="404" y="617"/>
                </a:lnTo>
                <a:lnTo>
                  <a:pt x="378" y="609"/>
                </a:lnTo>
                <a:lnTo>
                  <a:pt x="351" y="601"/>
                </a:lnTo>
                <a:lnTo>
                  <a:pt x="324" y="593"/>
                </a:lnTo>
                <a:lnTo>
                  <a:pt x="299" y="585"/>
                </a:lnTo>
                <a:lnTo>
                  <a:pt x="273" y="577"/>
                </a:lnTo>
                <a:lnTo>
                  <a:pt x="249" y="567"/>
                </a:lnTo>
                <a:lnTo>
                  <a:pt x="226" y="559"/>
                </a:lnTo>
                <a:lnTo>
                  <a:pt x="204" y="551"/>
                </a:lnTo>
                <a:lnTo>
                  <a:pt x="186" y="543"/>
                </a:lnTo>
                <a:lnTo>
                  <a:pt x="169" y="535"/>
                </a:lnTo>
                <a:lnTo>
                  <a:pt x="157" y="528"/>
                </a:lnTo>
                <a:lnTo>
                  <a:pt x="148" y="521"/>
                </a:lnTo>
                <a:lnTo>
                  <a:pt x="130" y="509"/>
                </a:lnTo>
                <a:lnTo>
                  <a:pt x="109" y="496"/>
                </a:lnTo>
                <a:lnTo>
                  <a:pt x="85" y="482"/>
                </a:lnTo>
                <a:lnTo>
                  <a:pt x="60" y="469"/>
                </a:lnTo>
                <a:lnTo>
                  <a:pt x="36" y="458"/>
                </a:lnTo>
                <a:lnTo>
                  <a:pt x="17" y="450"/>
                </a:lnTo>
                <a:lnTo>
                  <a:pt x="5" y="444"/>
                </a:lnTo>
                <a:lnTo>
                  <a:pt x="0" y="442"/>
                </a:lnTo>
                <a:lnTo>
                  <a:pt x="10" y="415"/>
                </a:lnTo>
                <a:lnTo>
                  <a:pt x="35" y="376"/>
                </a:lnTo>
                <a:lnTo>
                  <a:pt x="67" y="329"/>
                </a:lnTo>
                <a:lnTo>
                  <a:pt x="103" y="279"/>
                </a:lnTo>
                <a:lnTo>
                  <a:pt x="141" y="232"/>
                </a:lnTo>
                <a:lnTo>
                  <a:pt x="172" y="191"/>
                </a:lnTo>
                <a:lnTo>
                  <a:pt x="195" y="164"/>
                </a:lnTo>
                <a:lnTo>
                  <a:pt x="203" y="153"/>
                </a:lnTo>
                <a:lnTo>
                  <a:pt x="211" y="165"/>
                </a:lnTo>
                <a:lnTo>
                  <a:pt x="221" y="178"/>
                </a:lnTo>
                <a:lnTo>
                  <a:pt x="230" y="190"/>
                </a:lnTo>
                <a:lnTo>
                  <a:pt x="242" y="201"/>
                </a:lnTo>
                <a:lnTo>
                  <a:pt x="254" y="210"/>
                </a:lnTo>
                <a:lnTo>
                  <a:pt x="268" y="215"/>
                </a:lnTo>
                <a:lnTo>
                  <a:pt x="283" y="219"/>
                </a:lnTo>
                <a:lnTo>
                  <a:pt x="299" y="219"/>
                </a:lnTo>
                <a:lnTo>
                  <a:pt x="320" y="213"/>
                </a:lnTo>
                <a:lnTo>
                  <a:pt x="342" y="206"/>
                </a:lnTo>
                <a:lnTo>
                  <a:pt x="365" y="198"/>
                </a:lnTo>
                <a:lnTo>
                  <a:pt x="386" y="190"/>
                </a:lnTo>
                <a:lnTo>
                  <a:pt x="409" y="180"/>
                </a:lnTo>
                <a:lnTo>
                  <a:pt x="431" y="170"/>
                </a:lnTo>
                <a:lnTo>
                  <a:pt x="452" y="159"/>
                </a:lnTo>
                <a:lnTo>
                  <a:pt x="473" y="147"/>
                </a:lnTo>
                <a:lnTo>
                  <a:pt x="493" y="133"/>
                </a:lnTo>
                <a:lnTo>
                  <a:pt x="512" y="118"/>
                </a:lnTo>
                <a:lnTo>
                  <a:pt x="529" y="103"/>
                </a:lnTo>
                <a:lnTo>
                  <a:pt x="547" y="86"/>
                </a:lnTo>
                <a:lnTo>
                  <a:pt x="561" y="68"/>
                </a:lnTo>
                <a:lnTo>
                  <a:pt x="575" y="50"/>
                </a:lnTo>
                <a:lnTo>
                  <a:pt x="587" y="28"/>
                </a:lnTo>
                <a:lnTo>
                  <a:pt x="596" y="6"/>
                </a:lnTo>
                <a:lnTo>
                  <a:pt x="852" y="8"/>
                </a:lnTo>
                <a:lnTo>
                  <a:pt x="840" y="35"/>
                </a:lnTo>
                <a:lnTo>
                  <a:pt x="828" y="60"/>
                </a:lnTo>
                <a:lnTo>
                  <a:pt x="815" y="86"/>
                </a:lnTo>
                <a:lnTo>
                  <a:pt x="801" y="112"/>
                </a:lnTo>
                <a:lnTo>
                  <a:pt x="785" y="136"/>
                </a:lnTo>
                <a:lnTo>
                  <a:pt x="770" y="160"/>
                </a:lnTo>
                <a:lnTo>
                  <a:pt x="753" y="184"/>
                </a:lnTo>
                <a:lnTo>
                  <a:pt x="737" y="209"/>
                </a:lnTo>
                <a:lnTo>
                  <a:pt x="718" y="233"/>
                </a:lnTo>
                <a:lnTo>
                  <a:pt x="700" y="256"/>
                </a:lnTo>
                <a:lnTo>
                  <a:pt x="681" y="279"/>
                </a:lnTo>
                <a:lnTo>
                  <a:pt x="661" y="302"/>
                </a:lnTo>
                <a:lnTo>
                  <a:pt x="642" y="325"/>
                </a:lnTo>
                <a:lnTo>
                  <a:pt x="622" y="346"/>
                </a:lnTo>
                <a:lnTo>
                  <a:pt x="601" y="369"/>
                </a:lnTo>
                <a:lnTo>
                  <a:pt x="580" y="391"/>
                </a:lnTo>
                <a:lnTo>
                  <a:pt x="580" y="395"/>
                </a:lnTo>
                <a:lnTo>
                  <a:pt x="578" y="397"/>
                </a:lnTo>
                <a:lnTo>
                  <a:pt x="576" y="401"/>
                </a:lnTo>
                <a:lnTo>
                  <a:pt x="576" y="405"/>
                </a:lnTo>
                <a:lnTo>
                  <a:pt x="582" y="412"/>
                </a:lnTo>
                <a:lnTo>
                  <a:pt x="588" y="415"/>
                </a:lnTo>
                <a:lnTo>
                  <a:pt x="594" y="413"/>
                </a:lnTo>
                <a:lnTo>
                  <a:pt x="599" y="409"/>
                </a:lnTo>
                <a:lnTo>
                  <a:pt x="603" y="405"/>
                </a:lnTo>
                <a:lnTo>
                  <a:pt x="609" y="401"/>
                </a:lnTo>
                <a:lnTo>
                  <a:pt x="615" y="399"/>
                </a:lnTo>
                <a:lnTo>
                  <a:pt x="621" y="397"/>
                </a:lnTo>
                <a:lnTo>
                  <a:pt x="658" y="388"/>
                </a:lnTo>
                <a:lnTo>
                  <a:pt x="650" y="397"/>
                </a:lnTo>
                <a:lnTo>
                  <a:pt x="644" y="407"/>
                </a:lnTo>
                <a:lnTo>
                  <a:pt x="637" y="418"/>
                </a:lnTo>
                <a:lnTo>
                  <a:pt x="630" y="427"/>
                </a:lnTo>
                <a:lnTo>
                  <a:pt x="625" y="438"/>
                </a:lnTo>
                <a:lnTo>
                  <a:pt x="619" y="449"/>
                </a:lnTo>
                <a:lnTo>
                  <a:pt x="614" y="459"/>
                </a:lnTo>
                <a:lnTo>
                  <a:pt x="610" y="470"/>
                </a:lnTo>
                <a:lnTo>
                  <a:pt x="618" y="473"/>
                </a:lnTo>
                <a:lnTo>
                  <a:pt x="626" y="473"/>
                </a:lnTo>
                <a:lnTo>
                  <a:pt x="633" y="470"/>
                </a:lnTo>
                <a:lnTo>
                  <a:pt x="641" y="466"/>
                </a:lnTo>
                <a:lnTo>
                  <a:pt x="648" y="461"/>
                </a:lnTo>
                <a:lnTo>
                  <a:pt x="654" y="455"/>
                </a:lnTo>
                <a:lnTo>
                  <a:pt x="663" y="451"/>
                </a:lnTo>
                <a:lnTo>
                  <a:pt x="671" y="449"/>
                </a:lnTo>
                <a:lnTo>
                  <a:pt x="687" y="447"/>
                </a:lnTo>
                <a:lnTo>
                  <a:pt x="684" y="465"/>
                </a:lnTo>
                <a:lnTo>
                  <a:pt x="676" y="481"/>
                </a:lnTo>
                <a:lnTo>
                  <a:pt x="667" y="496"/>
                </a:lnTo>
                <a:lnTo>
                  <a:pt x="658" y="512"/>
                </a:lnTo>
                <a:lnTo>
                  <a:pt x="654" y="527"/>
                </a:lnTo>
                <a:lnTo>
                  <a:pt x="649" y="542"/>
                </a:lnTo>
                <a:lnTo>
                  <a:pt x="645" y="558"/>
                </a:lnTo>
                <a:lnTo>
                  <a:pt x="650" y="571"/>
                </a:lnTo>
                <a:lnTo>
                  <a:pt x="660" y="569"/>
                </a:lnTo>
                <a:lnTo>
                  <a:pt x="668" y="563"/>
                </a:lnTo>
                <a:lnTo>
                  <a:pt x="676" y="558"/>
                </a:lnTo>
                <a:lnTo>
                  <a:pt x="685" y="552"/>
                </a:lnTo>
                <a:lnTo>
                  <a:pt x="708" y="542"/>
                </a:lnTo>
                <a:lnTo>
                  <a:pt x="731" y="532"/>
                </a:lnTo>
                <a:lnTo>
                  <a:pt x="755" y="523"/>
                </a:lnTo>
                <a:lnTo>
                  <a:pt x="780" y="515"/>
                </a:lnTo>
                <a:lnTo>
                  <a:pt x="804" y="508"/>
                </a:lnTo>
                <a:lnTo>
                  <a:pt x="828" y="502"/>
                </a:lnTo>
                <a:lnTo>
                  <a:pt x="852" y="497"/>
                </a:lnTo>
                <a:lnTo>
                  <a:pt x="878" y="493"/>
                </a:lnTo>
                <a:lnTo>
                  <a:pt x="1123" y="461"/>
                </a:lnTo>
                <a:lnTo>
                  <a:pt x="1130" y="457"/>
                </a:lnTo>
                <a:lnTo>
                  <a:pt x="1137" y="455"/>
                </a:lnTo>
                <a:lnTo>
                  <a:pt x="1145" y="454"/>
                </a:lnTo>
                <a:lnTo>
                  <a:pt x="1152" y="453"/>
                </a:lnTo>
                <a:lnTo>
                  <a:pt x="1160" y="453"/>
                </a:lnTo>
                <a:lnTo>
                  <a:pt x="1166" y="451"/>
                </a:lnTo>
                <a:lnTo>
                  <a:pt x="1174" y="451"/>
                </a:lnTo>
                <a:lnTo>
                  <a:pt x="1181" y="450"/>
                </a:lnTo>
                <a:lnTo>
                  <a:pt x="1199" y="443"/>
                </a:lnTo>
                <a:lnTo>
                  <a:pt x="1216" y="436"/>
                </a:lnTo>
                <a:lnTo>
                  <a:pt x="1234" y="430"/>
                </a:lnTo>
                <a:lnTo>
                  <a:pt x="1250" y="422"/>
                </a:lnTo>
                <a:lnTo>
                  <a:pt x="1267" y="415"/>
                </a:lnTo>
                <a:lnTo>
                  <a:pt x="1285" y="407"/>
                </a:lnTo>
                <a:lnTo>
                  <a:pt x="1301" y="400"/>
                </a:lnTo>
                <a:lnTo>
                  <a:pt x="1319" y="392"/>
                </a:lnTo>
                <a:lnTo>
                  <a:pt x="1335" y="384"/>
                </a:lnTo>
                <a:lnTo>
                  <a:pt x="1352" y="376"/>
                </a:lnTo>
                <a:lnTo>
                  <a:pt x="1368" y="368"/>
                </a:lnTo>
                <a:lnTo>
                  <a:pt x="1386" y="360"/>
                </a:lnTo>
                <a:lnTo>
                  <a:pt x="1402" y="353"/>
                </a:lnTo>
                <a:lnTo>
                  <a:pt x="1420" y="345"/>
                </a:lnTo>
                <a:lnTo>
                  <a:pt x="1436" y="337"/>
                </a:lnTo>
                <a:lnTo>
                  <a:pt x="1453" y="329"/>
                </a:lnTo>
                <a:lnTo>
                  <a:pt x="1461" y="319"/>
                </a:lnTo>
                <a:lnTo>
                  <a:pt x="1467" y="310"/>
                </a:lnTo>
                <a:lnTo>
                  <a:pt x="1467" y="298"/>
                </a:lnTo>
                <a:lnTo>
                  <a:pt x="1463" y="287"/>
                </a:lnTo>
                <a:lnTo>
                  <a:pt x="1457" y="280"/>
                </a:lnTo>
                <a:lnTo>
                  <a:pt x="1452" y="273"/>
                </a:lnTo>
                <a:lnTo>
                  <a:pt x="1445" y="268"/>
                </a:lnTo>
                <a:lnTo>
                  <a:pt x="1439" y="263"/>
                </a:lnTo>
                <a:lnTo>
                  <a:pt x="1432" y="257"/>
                </a:lnTo>
                <a:lnTo>
                  <a:pt x="1425" y="252"/>
                </a:lnTo>
                <a:lnTo>
                  <a:pt x="1421" y="246"/>
                </a:lnTo>
                <a:lnTo>
                  <a:pt x="1417" y="240"/>
                </a:lnTo>
                <a:lnTo>
                  <a:pt x="1418" y="232"/>
                </a:lnTo>
                <a:lnTo>
                  <a:pt x="1424" y="215"/>
                </a:lnTo>
                <a:lnTo>
                  <a:pt x="1432" y="195"/>
                </a:lnTo>
                <a:lnTo>
                  <a:pt x="1440" y="171"/>
                </a:lnTo>
                <a:lnTo>
                  <a:pt x="1449" y="148"/>
                </a:lnTo>
                <a:lnTo>
                  <a:pt x="1457" y="128"/>
                </a:lnTo>
                <a:lnTo>
                  <a:pt x="1463" y="114"/>
                </a:lnTo>
                <a:lnTo>
                  <a:pt x="1465" y="109"/>
                </a:lnTo>
                <a:lnTo>
                  <a:pt x="1476" y="106"/>
                </a:lnTo>
                <a:lnTo>
                  <a:pt x="1487" y="101"/>
                </a:lnTo>
                <a:lnTo>
                  <a:pt x="1496" y="94"/>
                </a:lnTo>
                <a:lnTo>
                  <a:pt x="1505" y="85"/>
                </a:lnTo>
                <a:lnTo>
                  <a:pt x="1511" y="75"/>
                </a:lnTo>
                <a:lnTo>
                  <a:pt x="1518" y="66"/>
                </a:lnTo>
                <a:lnTo>
                  <a:pt x="1523" y="55"/>
                </a:lnTo>
                <a:lnTo>
                  <a:pt x="1526" y="44"/>
                </a:lnTo>
                <a:lnTo>
                  <a:pt x="1584" y="33"/>
                </a:lnTo>
                <a:lnTo>
                  <a:pt x="1598" y="41"/>
                </a:lnTo>
                <a:lnTo>
                  <a:pt x="1612" y="50"/>
                </a:lnTo>
                <a:lnTo>
                  <a:pt x="1629" y="58"/>
                </a:lnTo>
                <a:lnTo>
                  <a:pt x="1645" y="64"/>
                </a:lnTo>
                <a:lnTo>
                  <a:pt x="1661" y="71"/>
                </a:lnTo>
                <a:lnTo>
                  <a:pt x="1677" y="78"/>
                </a:lnTo>
                <a:lnTo>
                  <a:pt x="1695" y="82"/>
                </a:lnTo>
                <a:lnTo>
                  <a:pt x="1712" y="86"/>
                </a:lnTo>
                <a:lnTo>
                  <a:pt x="1730" y="89"/>
                </a:lnTo>
                <a:lnTo>
                  <a:pt x="1747" y="90"/>
                </a:lnTo>
                <a:lnTo>
                  <a:pt x="1765" y="90"/>
                </a:lnTo>
                <a:lnTo>
                  <a:pt x="1782" y="89"/>
                </a:lnTo>
                <a:lnTo>
                  <a:pt x="1800" y="85"/>
                </a:lnTo>
                <a:lnTo>
                  <a:pt x="1816" y="79"/>
                </a:lnTo>
                <a:lnTo>
                  <a:pt x="1832" y="72"/>
                </a:lnTo>
                <a:lnTo>
                  <a:pt x="1847" y="63"/>
                </a:lnTo>
                <a:lnTo>
                  <a:pt x="1870" y="74"/>
                </a:lnTo>
                <a:lnTo>
                  <a:pt x="1894" y="77"/>
                </a:lnTo>
                <a:lnTo>
                  <a:pt x="1918" y="75"/>
                </a:lnTo>
                <a:lnTo>
                  <a:pt x="1942" y="68"/>
                </a:lnTo>
                <a:lnTo>
                  <a:pt x="1967" y="60"/>
                </a:lnTo>
                <a:lnTo>
                  <a:pt x="1991" y="52"/>
                </a:lnTo>
                <a:lnTo>
                  <a:pt x="2015" y="44"/>
                </a:lnTo>
                <a:lnTo>
                  <a:pt x="2039" y="40"/>
                </a:lnTo>
                <a:lnTo>
                  <a:pt x="2061" y="37"/>
                </a:lnTo>
                <a:lnTo>
                  <a:pt x="2081" y="33"/>
                </a:lnTo>
                <a:lnTo>
                  <a:pt x="2103" y="28"/>
                </a:lnTo>
                <a:lnTo>
                  <a:pt x="2123" y="21"/>
                </a:lnTo>
                <a:lnTo>
                  <a:pt x="2143" y="16"/>
                </a:lnTo>
                <a:lnTo>
                  <a:pt x="2163" y="9"/>
                </a:lnTo>
                <a:lnTo>
                  <a:pt x="2184" y="4"/>
                </a:lnTo>
                <a:lnTo>
                  <a:pt x="2205" y="0"/>
                </a:lnTo>
                <a:lnTo>
                  <a:pt x="2208" y="5"/>
                </a:lnTo>
                <a:lnTo>
                  <a:pt x="2216" y="20"/>
                </a:lnTo>
                <a:lnTo>
                  <a:pt x="2228" y="44"/>
                </a:lnTo>
                <a:lnTo>
                  <a:pt x="2243" y="75"/>
                </a:lnTo>
                <a:lnTo>
                  <a:pt x="2262" y="112"/>
                </a:lnTo>
                <a:lnTo>
                  <a:pt x="2282" y="153"/>
                </a:lnTo>
                <a:lnTo>
                  <a:pt x="2304" y="198"/>
                </a:lnTo>
                <a:lnTo>
                  <a:pt x="2325" y="242"/>
                </a:lnTo>
                <a:lnTo>
                  <a:pt x="2348" y="289"/>
                </a:lnTo>
                <a:lnTo>
                  <a:pt x="2370" y="334"/>
                </a:lnTo>
                <a:lnTo>
                  <a:pt x="2388" y="376"/>
                </a:lnTo>
                <a:lnTo>
                  <a:pt x="2406" y="415"/>
                </a:lnTo>
                <a:lnTo>
                  <a:pt x="2421" y="449"/>
                </a:lnTo>
                <a:lnTo>
                  <a:pt x="2431" y="474"/>
                </a:lnTo>
                <a:lnTo>
                  <a:pt x="2438" y="493"/>
                </a:lnTo>
                <a:lnTo>
                  <a:pt x="2440" y="502"/>
                </a:lnTo>
                <a:close/>
              </a:path>
            </a:pathLst>
          </a:custGeom>
          <a:solidFill>
            <a:srgbClr val="AA725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13" name="Freeform 41"/>
          <p:cNvSpPr>
            <a:spLocks/>
          </p:cNvSpPr>
          <p:nvPr/>
        </p:nvSpPr>
        <p:spPr bwMode="auto">
          <a:xfrm>
            <a:off x="5180013" y="3635375"/>
            <a:ext cx="627062" cy="328613"/>
          </a:xfrm>
          <a:custGeom>
            <a:avLst/>
            <a:gdLst/>
            <a:ahLst/>
            <a:cxnLst>
              <a:cxn ang="0">
                <a:pos x="653" y="31"/>
              </a:cxn>
              <a:cxn ang="0">
                <a:pos x="636" y="65"/>
              </a:cxn>
              <a:cxn ang="0">
                <a:pos x="641" y="91"/>
              </a:cxn>
              <a:cxn ang="0">
                <a:pos x="652" y="100"/>
              </a:cxn>
              <a:cxn ang="0">
                <a:pos x="664" y="106"/>
              </a:cxn>
              <a:cxn ang="0">
                <a:pos x="679" y="108"/>
              </a:cxn>
              <a:cxn ang="0">
                <a:pos x="691" y="116"/>
              </a:cxn>
              <a:cxn ang="0">
                <a:pos x="706" y="126"/>
              </a:cxn>
              <a:cxn ang="0">
                <a:pos x="722" y="131"/>
              </a:cxn>
              <a:cxn ang="0">
                <a:pos x="738" y="131"/>
              </a:cxn>
              <a:cxn ang="0">
                <a:pos x="754" y="129"/>
              </a:cxn>
              <a:cxn ang="0">
                <a:pos x="768" y="124"/>
              </a:cxn>
              <a:cxn ang="0">
                <a:pos x="776" y="131"/>
              </a:cxn>
              <a:cxn ang="0">
                <a:pos x="777" y="153"/>
              </a:cxn>
              <a:cxn ang="0">
                <a:pos x="783" y="174"/>
              </a:cxn>
              <a:cxn ang="0">
                <a:pos x="771" y="208"/>
              </a:cxn>
              <a:cxn ang="0">
                <a:pos x="758" y="242"/>
              </a:cxn>
              <a:cxn ang="0">
                <a:pos x="749" y="277"/>
              </a:cxn>
              <a:cxn ang="0">
                <a:pos x="719" y="302"/>
              </a:cxn>
              <a:cxn ang="0">
                <a:pos x="667" y="323"/>
              </a:cxn>
              <a:cxn ang="0">
                <a:pos x="614" y="346"/>
              </a:cxn>
              <a:cxn ang="0">
                <a:pos x="564" y="371"/>
              </a:cxn>
              <a:cxn ang="0">
                <a:pos x="536" y="397"/>
              </a:cxn>
              <a:cxn ang="0">
                <a:pos x="521" y="410"/>
              </a:cxn>
              <a:cxn ang="0">
                <a:pos x="500" y="413"/>
              </a:cxn>
              <a:cxn ang="0">
                <a:pos x="477" y="413"/>
              </a:cxn>
              <a:cxn ang="0">
                <a:pos x="438" y="414"/>
              </a:cxn>
              <a:cxn ang="0">
                <a:pos x="384" y="409"/>
              </a:cxn>
              <a:cxn ang="0">
                <a:pos x="331" y="402"/>
              </a:cxn>
              <a:cxn ang="0">
                <a:pos x="277" y="395"/>
              </a:cxn>
              <a:cxn ang="0">
                <a:pos x="225" y="389"/>
              </a:cxn>
              <a:cxn ang="0">
                <a:pos x="172" y="385"/>
              </a:cxn>
              <a:cxn ang="0">
                <a:pos x="120" y="386"/>
              </a:cxn>
              <a:cxn ang="0">
                <a:pos x="69" y="393"/>
              </a:cxn>
              <a:cxn ang="0">
                <a:pos x="0" y="413"/>
              </a:cxn>
              <a:cxn ang="0">
                <a:pos x="194" y="150"/>
              </a:cxn>
              <a:cxn ang="0">
                <a:pos x="214" y="114"/>
              </a:cxn>
              <a:cxn ang="0">
                <a:pos x="229" y="77"/>
              </a:cxn>
              <a:cxn ang="0">
                <a:pos x="242" y="38"/>
              </a:cxn>
              <a:cxn ang="0">
                <a:pos x="256" y="0"/>
              </a:cxn>
              <a:cxn ang="0">
                <a:pos x="300" y="30"/>
              </a:cxn>
              <a:cxn ang="0">
                <a:pos x="349" y="49"/>
              </a:cxn>
              <a:cxn ang="0">
                <a:pos x="401" y="58"/>
              </a:cxn>
              <a:cxn ang="0">
                <a:pos x="455" y="60"/>
              </a:cxn>
              <a:cxn ang="0">
                <a:pos x="511" y="54"/>
              </a:cxn>
              <a:cxn ang="0">
                <a:pos x="563" y="45"/>
              </a:cxn>
              <a:cxn ang="0">
                <a:pos x="616" y="31"/>
              </a:cxn>
              <a:cxn ang="0">
                <a:pos x="663" y="15"/>
              </a:cxn>
            </a:cxnLst>
            <a:rect l="0" t="0" r="r" b="b"/>
            <a:pathLst>
              <a:path w="788" h="414">
                <a:moveTo>
                  <a:pt x="663" y="15"/>
                </a:moveTo>
                <a:lnTo>
                  <a:pt x="653" y="31"/>
                </a:lnTo>
                <a:lnTo>
                  <a:pt x="644" y="48"/>
                </a:lnTo>
                <a:lnTo>
                  <a:pt x="636" y="65"/>
                </a:lnTo>
                <a:lnTo>
                  <a:pt x="636" y="85"/>
                </a:lnTo>
                <a:lnTo>
                  <a:pt x="641" y="91"/>
                </a:lnTo>
                <a:lnTo>
                  <a:pt x="645" y="96"/>
                </a:lnTo>
                <a:lnTo>
                  <a:pt x="652" y="100"/>
                </a:lnTo>
                <a:lnTo>
                  <a:pt x="657" y="103"/>
                </a:lnTo>
                <a:lnTo>
                  <a:pt x="664" y="106"/>
                </a:lnTo>
                <a:lnTo>
                  <a:pt x="672" y="108"/>
                </a:lnTo>
                <a:lnTo>
                  <a:pt x="679" y="108"/>
                </a:lnTo>
                <a:lnTo>
                  <a:pt x="687" y="108"/>
                </a:lnTo>
                <a:lnTo>
                  <a:pt x="691" y="116"/>
                </a:lnTo>
                <a:lnTo>
                  <a:pt x="698" y="122"/>
                </a:lnTo>
                <a:lnTo>
                  <a:pt x="706" y="126"/>
                </a:lnTo>
                <a:lnTo>
                  <a:pt x="713" y="130"/>
                </a:lnTo>
                <a:lnTo>
                  <a:pt x="722" y="131"/>
                </a:lnTo>
                <a:lnTo>
                  <a:pt x="730" y="131"/>
                </a:lnTo>
                <a:lnTo>
                  <a:pt x="738" y="131"/>
                </a:lnTo>
                <a:lnTo>
                  <a:pt x="746" y="130"/>
                </a:lnTo>
                <a:lnTo>
                  <a:pt x="754" y="129"/>
                </a:lnTo>
                <a:lnTo>
                  <a:pt x="761" y="126"/>
                </a:lnTo>
                <a:lnTo>
                  <a:pt x="768" y="124"/>
                </a:lnTo>
                <a:lnTo>
                  <a:pt x="776" y="123"/>
                </a:lnTo>
                <a:lnTo>
                  <a:pt x="776" y="131"/>
                </a:lnTo>
                <a:lnTo>
                  <a:pt x="776" y="142"/>
                </a:lnTo>
                <a:lnTo>
                  <a:pt x="777" y="153"/>
                </a:lnTo>
                <a:lnTo>
                  <a:pt x="788" y="157"/>
                </a:lnTo>
                <a:lnTo>
                  <a:pt x="783" y="174"/>
                </a:lnTo>
                <a:lnTo>
                  <a:pt x="776" y="191"/>
                </a:lnTo>
                <a:lnTo>
                  <a:pt x="771" y="208"/>
                </a:lnTo>
                <a:lnTo>
                  <a:pt x="765" y="224"/>
                </a:lnTo>
                <a:lnTo>
                  <a:pt x="758" y="242"/>
                </a:lnTo>
                <a:lnTo>
                  <a:pt x="754" y="259"/>
                </a:lnTo>
                <a:lnTo>
                  <a:pt x="749" y="277"/>
                </a:lnTo>
                <a:lnTo>
                  <a:pt x="745" y="294"/>
                </a:lnTo>
                <a:lnTo>
                  <a:pt x="719" y="302"/>
                </a:lnTo>
                <a:lnTo>
                  <a:pt x="692" y="312"/>
                </a:lnTo>
                <a:lnTo>
                  <a:pt x="667" y="323"/>
                </a:lnTo>
                <a:lnTo>
                  <a:pt x="641" y="333"/>
                </a:lnTo>
                <a:lnTo>
                  <a:pt x="614" y="346"/>
                </a:lnTo>
                <a:lnTo>
                  <a:pt x="589" y="358"/>
                </a:lnTo>
                <a:lnTo>
                  <a:pt x="564" y="371"/>
                </a:lnTo>
                <a:lnTo>
                  <a:pt x="540" y="385"/>
                </a:lnTo>
                <a:lnTo>
                  <a:pt x="536" y="397"/>
                </a:lnTo>
                <a:lnTo>
                  <a:pt x="529" y="405"/>
                </a:lnTo>
                <a:lnTo>
                  <a:pt x="521" y="410"/>
                </a:lnTo>
                <a:lnTo>
                  <a:pt x="511" y="413"/>
                </a:lnTo>
                <a:lnTo>
                  <a:pt x="500" y="413"/>
                </a:lnTo>
                <a:lnTo>
                  <a:pt x="488" y="413"/>
                </a:lnTo>
                <a:lnTo>
                  <a:pt x="477" y="413"/>
                </a:lnTo>
                <a:lnTo>
                  <a:pt x="465" y="414"/>
                </a:lnTo>
                <a:lnTo>
                  <a:pt x="438" y="414"/>
                </a:lnTo>
                <a:lnTo>
                  <a:pt x="411" y="412"/>
                </a:lnTo>
                <a:lnTo>
                  <a:pt x="384" y="409"/>
                </a:lnTo>
                <a:lnTo>
                  <a:pt x="358" y="406"/>
                </a:lnTo>
                <a:lnTo>
                  <a:pt x="331" y="402"/>
                </a:lnTo>
                <a:lnTo>
                  <a:pt x="304" y="398"/>
                </a:lnTo>
                <a:lnTo>
                  <a:pt x="277" y="395"/>
                </a:lnTo>
                <a:lnTo>
                  <a:pt x="252" y="391"/>
                </a:lnTo>
                <a:lnTo>
                  <a:pt x="225" y="389"/>
                </a:lnTo>
                <a:lnTo>
                  <a:pt x="198" y="386"/>
                </a:lnTo>
                <a:lnTo>
                  <a:pt x="172" y="385"/>
                </a:lnTo>
                <a:lnTo>
                  <a:pt x="147" y="385"/>
                </a:lnTo>
                <a:lnTo>
                  <a:pt x="120" y="386"/>
                </a:lnTo>
                <a:lnTo>
                  <a:pt x="94" y="389"/>
                </a:lnTo>
                <a:lnTo>
                  <a:pt x="69" y="393"/>
                </a:lnTo>
                <a:lnTo>
                  <a:pt x="43" y="399"/>
                </a:lnTo>
                <a:lnTo>
                  <a:pt x="0" y="413"/>
                </a:lnTo>
                <a:lnTo>
                  <a:pt x="79" y="328"/>
                </a:lnTo>
                <a:lnTo>
                  <a:pt x="194" y="150"/>
                </a:lnTo>
                <a:lnTo>
                  <a:pt x="205" y="133"/>
                </a:lnTo>
                <a:lnTo>
                  <a:pt x="214" y="114"/>
                </a:lnTo>
                <a:lnTo>
                  <a:pt x="222" y="96"/>
                </a:lnTo>
                <a:lnTo>
                  <a:pt x="229" y="77"/>
                </a:lnTo>
                <a:lnTo>
                  <a:pt x="237" y="58"/>
                </a:lnTo>
                <a:lnTo>
                  <a:pt x="242" y="38"/>
                </a:lnTo>
                <a:lnTo>
                  <a:pt x="249" y="19"/>
                </a:lnTo>
                <a:lnTo>
                  <a:pt x="256" y="0"/>
                </a:lnTo>
                <a:lnTo>
                  <a:pt x="277" y="17"/>
                </a:lnTo>
                <a:lnTo>
                  <a:pt x="300" y="30"/>
                </a:lnTo>
                <a:lnTo>
                  <a:pt x="325" y="41"/>
                </a:lnTo>
                <a:lnTo>
                  <a:pt x="349" y="49"/>
                </a:lnTo>
                <a:lnTo>
                  <a:pt x="374" y="54"/>
                </a:lnTo>
                <a:lnTo>
                  <a:pt x="401" y="58"/>
                </a:lnTo>
                <a:lnTo>
                  <a:pt x="428" y="60"/>
                </a:lnTo>
                <a:lnTo>
                  <a:pt x="455" y="60"/>
                </a:lnTo>
                <a:lnTo>
                  <a:pt x="482" y="57"/>
                </a:lnTo>
                <a:lnTo>
                  <a:pt x="511" y="54"/>
                </a:lnTo>
                <a:lnTo>
                  <a:pt x="538" y="50"/>
                </a:lnTo>
                <a:lnTo>
                  <a:pt x="563" y="45"/>
                </a:lnTo>
                <a:lnTo>
                  <a:pt x="590" y="38"/>
                </a:lnTo>
                <a:lnTo>
                  <a:pt x="616" y="31"/>
                </a:lnTo>
                <a:lnTo>
                  <a:pt x="640" y="23"/>
                </a:lnTo>
                <a:lnTo>
                  <a:pt x="663" y="1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16" name="Freeform 44"/>
          <p:cNvSpPr>
            <a:spLocks/>
          </p:cNvSpPr>
          <p:nvPr/>
        </p:nvSpPr>
        <p:spPr bwMode="auto">
          <a:xfrm>
            <a:off x="5514975" y="3714750"/>
            <a:ext cx="195263" cy="25400"/>
          </a:xfrm>
          <a:custGeom>
            <a:avLst/>
            <a:gdLst/>
            <a:ahLst/>
            <a:cxnLst>
              <a:cxn ang="0">
                <a:pos x="242" y="20"/>
              </a:cxn>
              <a:cxn ang="0">
                <a:pos x="244" y="23"/>
              </a:cxn>
              <a:cxn ang="0">
                <a:pos x="245" y="26"/>
              </a:cxn>
              <a:cxn ang="0">
                <a:pos x="244" y="30"/>
              </a:cxn>
              <a:cxn ang="0">
                <a:pos x="244" y="34"/>
              </a:cxn>
              <a:cxn ang="0">
                <a:pos x="229" y="33"/>
              </a:cxn>
              <a:cxn ang="0">
                <a:pos x="214" y="31"/>
              </a:cxn>
              <a:cxn ang="0">
                <a:pos x="199" y="30"/>
              </a:cxn>
              <a:cxn ang="0">
                <a:pos x="184" y="29"/>
              </a:cxn>
              <a:cxn ang="0">
                <a:pos x="169" y="27"/>
              </a:cxn>
              <a:cxn ang="0">
                <a:pos x="153" y="24"/>
              </a:cxn>
              <a:cxn ang="0">
                <a:pos x="138" y="23"/>
              </a:cxn>
              <a:cxn ang="0">
                <a:pos x="124" y="20"/>
              </a:cxn>
              <a:cxn ang="0">
                <a:pos x="109" y="19"/>
              </a:cxn>
              <a:cxn ang="0">
                <a:pos x="93" y="16"/>
              </a:cxn>
              <a:cxn ang="0">
                <a:pos x="78" y="15"/>
              </a:cxn>
              <a:cxn ang="0">
                <a:pos x="63" y="14"/>
              </a:cxn>
              <a:cxn ang="0">
                <a:pos x="47" y="12"/>
              </a:cxn>
              <a:cxn ang="0">
                <a:pos x="31" y="11"/>
              </a:cxn>
              <a:cxn ang="0">
                <a:pos x="16" y="10"/>
              </a:cxn>
              <a:cxn ang="0">
                <a:pos x="0" y="10"/>
              </a:cxn>
              <a:cxn ang="0">
                <a:pos x="4" y="7"/>
              </a:cxn>
              <a:cxn ang="0">
                <a:pos x="9" y="6"/>
              </a:cxn>
              <a:cxn ang="0">
                <a:pos x="13" y="4"/>
              </a:cxn>
              <a:cxn ang="0">
                <a:pos x="19" y="4"/>
              </a:cxn>
              <a:cxn ang="0">
                <a:pos x="24" y="3"/>
              </a:cxn>
              <a:cxn ang="0">
                <a:pos x="31" y="3"/>
              </a:cxn>
              <a:cxn ang="0">
                <a:pos x="36" y="2"/>
              </a:cxn>
              <a:cxn ang="0">
                <a:pos x="41" y="0"/>
              </a:cxn>
              <a:cxn ang="0">
                <a:pos x="67" y="0"/>
              </a:cxn>
              <a:cxn ang="0">
                <a:pos x="93" y="2"/>
              </a:cxn>
              <a:cxn ang="0">
                <a:pos x="117" y="6"/>
              </a:cxn>
              <a:cxn ang="0">
                <a:pos x="142" y="10"/>
              </a:cxn>
              <a:cxn ang="0">
                <a:pos x="167" y="14"/>
              </a:cxn>
              <a:cxn ang="0">
                <a:pos x="191" y="16"/>
              </a:cxn>
              <a:cxn ang="0">
                <a:pos x="217" y="19"/>
              </a:cxn>
              <a:cxn ang="0">
                <a:pos x="242" y="20"/>
              </a:cxn>
            </a:cxnLst>
            <a:rect l="0" t="0" r="r" b="b"/>
            <a:pathLst>
              <a:path w="245" h="34">
                <a:moveTo>
                  <a:pt x="242" y="20"/>
                </a:moveTo>
                <a:lnTo>
                  <a:pt x="244" y="23"/>
                </a:lnTo>
                <a:lnTo>
                  <a:pt x="245" y="26"/>
                </a:lnTo>
                <a:lnTo>
                  <a:pt x="244" y="30"/>
                </a:lnTo>
                <a:lnTo>
                  <a:pt x="244" y="34"/>
                </a:lnTo>
                <a:lnTo>
                  <a:pt x="229" y="33"/>
                </a:lnTo>
                <a:lnTo>
                  <a:pt x="214" y="31"/>
                </a:lnTo>
                <a:lnTo>
                  <a:pt x="199" y="30"/>
                </a:lnTo>
                <a:lnTo>
                  <a:pt x="184" y="29"/>
                </a:lnTo>
                <a:lnTo>
                  <a:pt x="169" y="27"/>
                </a:lnTo>
                <a:lnTo>
                  <a:pt x="153" y="24"/>
                </a:lnTo>
                <a:lnTo>
                  <a:pt x="138" y="23"/>
                </a:lnTo>
                <a:lnTo>
                  <a:pt x="124" y="20"/>
                </a:lnTo>
                <a:lnTo>
                  <a:pt x="109" y="19"/>
                </a:lnTo>
                <a:lnTo>
                  <a:pt x="93" y="16"/>
                </a:lnTo>
                <a:lnTo>
                  <a:pt x="78" y="15"/>
                </a:lnTo>
                <a:lnTo>
                  <a:pt x="63" y="14"/>
                </a:lnTo>
                <a:lnTo>
                  <a:pt x="47" y="12"/>
                </a:lnTo>
                <a:lnTo>
                  <a:pt x="31" y="11"/>
                </a:lnTo>
                <a:lnTo>
                  <a:pt x="16" y="10"/>
                </a:lnTo>
                <a:lnTo>
                  <a:pt x="0" y="10"/>
                </a:lnTo>
                <a:lnTo>
                  <a:pt x="4" y="7"/>
                </a:lnTo>
                <a:lnTo>
                  <a:pt x="9" y="6"/>
                </a:lnTo>
                <a:lnTo>
                  <a:pt x="13" y="4"/>
                </a:lnTo>
                <a:lnTo>
                  <a:pt x="19" y="4"/>
                </a:lnTo>
                <a:lnTo>
                  <a:pt x="24" y="3"/>
                </a:lnTo>
                <a:lnTo>
                  <a:pt x="31" y="3"/>
                </a:lnTo>
                <a:lnTo>
                  <a:pt x="36" y="2"/>
                </a:lnTo>
                <a:lnTo>
                  <a:pt x="41" y="0"/>
                </a:lnTo>
                <a:lnTo>
                  <a:pt x="67" y="0"/>
                </a:lnTo>
                <a:lnTo>
                  <a:pt x="93" y="2"/>
                </a:lnTo>
                <a:lnTo>
                  <a:pt x="117" y="6"/>
                </a:lnTo>
                <a:lnTo>
                  <a:pt x="142" y="10"/>
                </a:lnTo>
                <a:lnTo>
                  <a:pt x="167" y="14"/>
                </a:lnTo>
                <a:lnTo>
                  <a:pt x="191" y="16"/>
                </a:lnTo>
                <a:lnTo>
                  <a:pt x="217" y="19"/>
                </a:lnTo>
                <a:lnTo>
                  <a:pt x="242" y="2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18" name="Freeform 46"/>
          <p:cNvSpPr>
            <a:spLocks/>
          </p:cNvSpPr>
          <p:nvPr/>
        </p:nvSpPr>
        <p:spPr bwMode="auto">
          <a:xfrm>
            <a:off x="6088063" y="3795713"/>
            <a:ext cx="111125" cy="128587"/>
          </a:xfrm>
          <a:custGeom>
            <a:avLst/>
            <a:gdLst/>
            <a:ahLst/>
            <a:cxnLst>
              <a:cxn ang="0">
                <a:pos x="139" y="28"/>
              </a:cxn>
              <a:cxn ang="0">
                <a:pos x="136" y="50"/>
              </a:cxn>
              <a:cxn ang="0">
                <a:pos x="130" y="69"/>
              </a:cxn>
              <a:cxn ang="0">
                <a:pos x="122" y="85"/>
              </a:cxn>
              <a:cxn ang="0">
                <a:pos x="113" y="101"/>
              </a:cxn>
              <a:cxn ang="0">
                <a:pos x="102" y="116"/>
              </a:cxn>
              <a:cxn ang="0">
                <a:pos x="91" y="131"/>
              </a:cxn>
              <a:cxn ang="0">
                <a:pos x="81" y="146"/>
              </a:cxn>
              <a:cxn ang="0">
                <a:pos x="71" y="160"/>
              </a:cxn>
              <a:cxn ang="0">
                <a:pos x="63" y="162"/>
              </a:cxn>
              <a:cxn ang="0">
                <a:pos x="55" y="162"/>
              </a:cxn>
              <a:cxn ang="0">
                <a:pos x="46" y="160"/>
              </a:cxn>
              <a:cxn ang="0">
                <a:pos x="38" y="158"/>
              </a:cxn>
              <a:cxn ang="0">
                <a:pos x="28" y="154"/>
              </a:cxn>
              <a:cxn ang="0">
                <a:pos x="19" y="148"/>
              </a:cxn>
              <a:cxn ang="0">
                <a:pos x="11" y="144"/>
              </a:cxn>
              <a:cxn ang="0">
                <a:pos x="2" y="139"/>
              </a:cxn>
              <a:cxn ang="0">
                <a:pos x="0" y="117"/>
              </a:cxn>
              <a:cxn ang="0">
                <a:pos x="2" y="98"/>
              </a:cxn>
              <a:cxn ang="0">
                <a:pos x="7" y="82"/>
              </a:cxn>
              <a:cxn ang="0">
                <a:pos x="15" y="67"/>
              </a:cxn>
              <a:cxn ang="0">
                <a:pos x="23" y="53"/>
              </a:cxn>
              <a:cxn ang="0">
                <a:pos x="33" y="39"/>
              </a:cxn>
              <a:cxn ang="0">
                <a:pos x="46" y="26"/>
              </a:cxn>
              <a:cxn ang="0">
                <a:pos x="58" y="12"/>
              </a:cxn>
              <a:cxn ang="0">
                <a:pos x="66" y="8"/>
              </a:cxn>
              <a:cxn ang="0">
                <a:pos x="73" y="5"/>
              </a:cxn>
              <a:cxn ang="0">
                <a:pos x="81" y="1"/>
              </a:cxn>
              <a:cxn ang="0">
                <a:pos x="89" y="0"/>
              </a:cxn>
              <a:cxn ang="0">
                <a:pos x="97" y="0"/>
              </a:cxn>
              <a:cxn ang="0">
                <a:pos x="104" y="3"/>
              </a:cxn>
              <a:cxn ang="0">
                <a:pos x="110" y="5"/>
              </a:cxn>
              <a:cxn ang="0">
                <a:pos x="117" y="9"/>
              </a:cxn>
              <a:cxn ang="0">
                <a:pos x="124" y="13"/>
              </a:cxn>
              <a:cxn ang="0">
                <a:pos x="129" y="18"/>
              </a:cxn>
              <a:cxn ang="0">
                <a:pos x="133" y="23"/>
              </a:cxn>
              <a:cxn ang="0">
                <a:pos x="139" y="28"/>
              </a:cxn>
            </a:cxnLst>
            <a:rect l="0" t="0" r="r" b="b"/>
            <a:pathLst>
              <a:path w="139" h="162">
                <a:moveTo>
                  <a:pt x="139" y="28"/>
                </a:moveTo>
                <a:lnTo>
                  <a:pt x="136" y="50"/>
                </a:lnTo>
                <a:lnTo>
                  <a:pt x="130" y="69"/>
                </a:lnTo>
                <a:lnTo>
                  <a:pt x="122" y="85"/>
                </a:lnTo>
                <a:lnTo>
                  <a:pt x="113" y="101"/>
                </a:lnTo>
                <a:lnTo>
                  <a:pt x="102" y="116"/>
                </a:lnTo>
                <a:lnTo>
                  <a:pt x="91" y="131"/>
                </a:lnTo>
                <a:lnTo>
                  <a:pt x="81" y="146"/>
                </a:lnTo>
                <a:lnTo>
                  <a:pt x="71" y="160"/>
                </a:lnTo>
                <a:lnTo>
                  <a:pt x="63" y="162"/>
                </a:lnTo>
                <a:lnTo>
                  <a:pt x="55" y="162"/>
                </a:lnTo>
                <a:lnTo>
                  <a:pt x="46" y="160"/>
                </a:lnTo>
                <a:lnTo>
                  <a:pt x="38" y="158"/>
                </a:lnTo>
                <a:lnTo>
                  <a:pt x="28" y="154"/>
                </a:lnTo>
                <a:lnTo>
                  <a:pt x="19" y="148"/>
                </a:lnTo>
                <a:lnTo>
                  <a:pt x="11" y="144"/>
                </a:lnTo>
                <a:lnTo>
                  <a:pt x="2" y="139"/>
                </a:lnTo>
                <a:lnTo>
                  <a:pt x="0" y="117"/>
                </a:lnTo>
                <a:lnTo>
                  <a:pt x="2" y="98"/>
                </a:lnTo>
                <a:lnTo>
                  <a:pt x="7" y="82"/>
                </a:lnTo>
                <a:lnTo>
                  <a:pt x="15" y="67"/>
                </a:lnTo>
                <a:lnTo>
                  <a:pt x="23" y="53"/>
                </a:lnTo>
                <a:lnTo>
                  <a:pt x="33" y="39"/>
                </a:lnTo>
                <a:lnTo>
                  <a:pt x="46" y="26"/>
                </a:lnTo>
                <a:lnTo>
                  <a:pt x="58" y="12"/>
                </a:lnTo>
                <a:lnTo>
                  <a:pt x="66" y="8"/>
                </a:lnTo>
                <a:lnTo>
                  <a:pt x="73" y="5"/>
                </a:lnTo>
                <a:lnTo>
                  <a:pt x="81" y="1"/>
                </a:lnTo>
                <a:lnTo>
                  <a:pt x="89" y="0"/>
                </a:lnTo>
                <a:lnTo>
                  <a:pt x="97" y="0"/>
                </a:lnTo>
                <a:lnTo>
                  <a:pt x="104" y="3"/>
                </a:lnTo>
                <a:lnTo>
                  <a:pt x="110" y="5"/>
                </a:lnTo>
                <a:lnTo>
                  <a:pt x="117" y="9"/>
                </a:lnTo>
                <a:lnTo>
                  <a:pt x="124" y="13"/>
                </a:lnTo>
                <a:lnTo>
                  <a:pt x="129" y="18"/>
                </a:lnTo>
                <a:lnTo>
                  <a:pt x="133" y="23"/>
                </a:lnTo>
                <a:lnTo>
                  <a:pt x="139" y="2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19" name="Freeform 47"/>
          <p:cNvSpPr>
            <a:spLocks/>
          </p:cNvSpPr>
          <p:nvPr/>
        </p:nvSpPr>
        <p:spPr bwMode="auto">
          <a:xfrm>
            <a:off x="6100763" y="3813175"/>
            <a:ext cx="85725" cy="95250"/>
          </a:xfrm>
          <a:custGeom>
            <a:avLst/>
            <a:gdLst/>
            <a:ahLst/>
            <a:cxnLst>
              <a:cxn ang="0">
                <a:pos x="106" y="22"/>
              </a:cxn>
              <a:cxn ang="0">
                <a:pos x="101" y="36"/>
              </a:cxn>
              <a:cxn ang="0">
                <a:pos x="96" y="48"/>
              </a:cxn>
              <a:cxn ang="0">
                <a:pos x="89" y="62"/>
              </a:cxn>
              <a:cxn ang="0">
                <a:pos x="82" y="75"/>
              </a:cxn>
              <a:cxn ang="0">
                <a:pos x="75" y="87"/>
              </a:cxn>
              <a:cxn ang="0">
                <a:pos x="67" y="99"/>
              </a:cxn>
              <a:cxn ang="0">
                <a:pos x="57" y="109"/>
              </a:cxn>
              <a:cxn ang="0">
                <a:pos x="46" y="118"/>
              </a:cxn>
              <a:cxn ang="0">
                <a:pos x="39" y="118"/>
              </a:cxn>
              <a:cxn ang="0">
                <a:pos x="32" y="117"/>
              </a:cxn>
              <a:cxn ang="0">
                <a:pos x="27" y="114"/>
              </a:cxn>
              <a:cxn ang="0">
                <a:pos x="20" y="111"/>
              </a:cxn>
              <a:cxn ang="0">
                <a:pos x="13" y="109"/>
              </a:cxn>
              <a:cxn ang="0">
                <a:pos x="8" y="106"/>
              </a:cxn>
              <a:cxn ang="0">
                <a:pos x="4" y="102"/>
              </a:cxn>
              <a:cxn ang="0">
                <a:pos x="0" y="98"/>
              </a:cxn>
              <a:cxn ang="0">
                <a:pos x="3" y="84"/>
              </a:cxn>
              <a:cxn ang="0">
                <a:pos x="7" y="70"/>
              </a:cxn>
              <a:cxn ang="0">
                <a:pos x="13" y="56"/>
              </a:cxn>
              <a:cxn ang="0">
                <a:pos x="20" y="43"/>
              </a:cxn>
              <a:cxn ang="0">
                <a:pos x="30" y="31"/>
              </a:cxn>
              <a:cxn ang="0">
                <a:pos x="40" y="18"/>
              </a:cxn>
              <a:cxn ang="0">
                <a:pos x="51" y="9"/>
              </a:cxn>
              <a:cxn ang="0">
                <a:pos x="65" y="0"/>
              </a:cxn>
              <a:cxn ang="0">
                <a:pos x="70" y="1"/>
              </a:cxn>
              <a:cxn ang="0">
                <a:pos x="75" y="4"/>
              </a:cxn>
              <a:cxn ang="0">
                <a:pos x="81" y="5"/>
              </a:cxn>
              <a:cxn ang="0">
                <a:pos x="86" y="8"/>
              </a:cxn>
              <a:cxn ang="0">
                <a:pos x="92" y="10"/>
              </a:cxn>
              <a:cxn ang="0">
                <a:pos x="97" y="13"/>
              </a:cxn>
              <a:cxn ang="0">
                <a:pos x="102" y="17"/>
              </a:cxn>
              <a:cxn ang="0">
                <a:pos x="106" y="22"/>
              </a:cxn>
            </a:cxnLst>
            <a:rect l="0" t="0" r="r" b="b"/>
            <a:pathLst>
              <a:path w="106" h="118">
                <a:moveTo>
                  <a:pt x="106" y="22"/>
                </a:moveTo>
                <a:lnTo>
                  <a:pt x="101" y="36"/>
                </a:lnTo>
                <a:lnTo>
                  <a:pt x="96" y="48"/>
                </a:lnTo>
                <a:lnTo>
                  <a:pt x="89" y="62"/>
                </a:lnTo>
                <a:lnTo>
                  <a:pt x="82" y="75"/>
                </a:lnTo>
                <a:lnTo>
                  <a:pt x="75" y="87"/>
                </a:lnTo>
                <a:lnTo>
                  <a:pt x="67" y="99"/>
                </a:lnTo>
                <a:lnTo>
                  <a:pt x="57" y="109"/>
                </a:lnTo>
                <a:lnTo>
                  <a:pt x="46" y="118"/>
                </a:lnTo>
                <a:lnTo>
                  <a:pt x="39" y="118"/>
                </a:lnTo>
                <a:lnTo>
                  <a:pt x="32" y="117"/>
                </a:lnTo>
                <a:lnTo>
                  <a:pt x="27" y="114"/>
                </a:lnTo>
                <a:lnTo>
                  <a:pt x="20" y="111"/>
                </a:lnTo>
                <a:lnTo>
                  <a:pt x="13" y="109"/>
                </a:lnTo>
                <a:lnTo>
                  <a:pt x="8" y="106"/>
                </a:lnTo>
                <a:lnTo>
                  <a:pt x="4" y="102"/>
                </a:lnTo>
                <a:lnTo>
                  <a:pt x="0" y="98"/>
                </a:lnTo>
                <a:lnTo>
                  <a:pt x="3" y="84"/>
                </a:lnTo>
                <a:lnTo>
                  <a:pt x="7" y="70"/>
                </a:lnTo>
                <a:lnTo>
                  <a:pt x="13" y="56"/>
                </a:lnTo>
                <a:lnTo>
                  <a:pt x="20" y="43"/>
                </a:lnTo>
                <a:lnTo>
                  <a:pt x="30" y="31"/>
                </a:lnTo>
                <a:lnTo>
                  <a:pt x="40" y="18"/>
                </a:lnTo>
                <a:lnTo>
                  <a:pt x="51" y="9"/>
                </a:lnTo>
                <a:lnTo>
                  <a:pt x="65" y="0"/>
                </a:lnTo>
                <a:lnTo>
                  <a:pt x="70" y="1"/>
                </a:lnTo>
                <a:lnTo>
                  <a:pt x="75" y="4"/>
                </a:lnTo>
                <a:lnTo>
                  <a:pt x="81" y="5"/>
                </a:lnTo>
                <a:lnTo>
                  <a:pt x="86" y="8"/>
                </a:lnTo>
                <a:lnTo>
                  <a:pt x="92" y="10"/>
                </a:lnTo>
                <a:lnTo>
                  <a:pt x="97" y="13"/>
                </a:lnTo>
                <a:lnTo>
                  <a:pt x="102" y="17"/>
                </a:lnTo>
                <a:lnTo>
                  <a:pt x="106" y="22"/>
                </a:lnTo>
                <a:close/>
              </a:path>
            </a:pathLst>
          </a:custGeom>
          <a:solidFill>
            <a:srgbClr val="FF7FF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20" name="Freeform 48"/>
          <p:cNvSpPr>
            <a:spLocks/>
          </p:cNvSpPr>
          <p:nvPr/>
        </p:nvSpPr>
        <p:spPr bwMode="auto">
          <a:xfrm>
            <a:off x="5964238" y="3819525"/>
            <a:ext cx="150812" cy="233363"/>
          </a:xfrm>
          <a:custGeom>
            <a:avLst/>
            <a:gdLst/>
            <a:ahLst/>
            <a:cxnLst>
              <a:cxn ang="0">
                <a:pos x="189" y="295"/>
              </a:cxn>
              <a:cxn ang="0">
                <a:pos x="187" y="294"/>
              </a:cxn>
              <a:cxn ang="0">
                <a:pos x="180" y="291"/>
              </a:cxn>
              <a:cxn ang="0">
                <a:pos x="171" y="287"/>
              </a:cxn>
              <a:cxn ang="0">
                <a:pos x="160" y="282"/>
              </a:cxn>
              <a:cxn ang="0">
                <a:pos x="148" y="275"/>
              </a:cxn>
              <a:cxn ang="0">
                <a:pos x="136" y="269"/>
              </a:cxn>
              <a:cxn ang="0">
                <a:pos x="123" y="260"/>
              </a:cxn>
              <a:cxn ang="0">
                <a:pos x="115" y="254"/>
              </a:cxn>
              <a:cxn ang="0">
                <a:pos x="0" y="27"/>
              </a:cxn>
              <a:cxn ang="0">
                <a:pos x="1" y="19"/>
              </a:cxn>
              <a:cxn ang="0">
                <a:pos x="5" y="11"/>
              </a:cxn>
              <a:cxn ang="0">
                <a:pos x="12" y="6"/>
              </a:cxn>
              <a:cxn ang="0">
                <a:pos x="20" y="2"/>
              </a:cxn>
              <a:cxn ang="0">
                <a:pos x="28" y="0"/>
              </a:cxn>
              <a:cxn ang="0">
                <a:pos x="36" y="0"/>
              </a:cxn>
              <a:cxn ang="0">
                <a:pos x="41" y="2"/>
              </a:cxn>
              <a:cxn ang="0">
                <a:pos x="47" y="3"/>
              </a:cxn>
              <a:cxn ang="0">
                <a:pos x="51" y="7"/>
              </a:cxn>
              <a:cxn ang="0">
                <a:pos x="55" y="10"/>
              </a:cxn>
              <a:cxn ang="0">
                <a:pos x="59" y="14"/>
              </a:cxn>
              <a:cxn ang="0">
                <a:pos x="63" y="16"/>
              </a:cxn>
              <a:cxn ang="0">
                <a:pos x="176" y="217"/>
              </a:cxn>
              <a:cxn ang="0">
                <a:pos x="189" y="295"/>
              </a:cxn>
            </a:cxnLst>
            <a:rect l="0" t="0" r="r" b="b"/>
            <a:pathLst>
              <a:path w="189" h="295">
                <a:moveTo>
                  <a:pt x="189" y="295"/>
                </a:moveTo>
                <a:lnTo>
                  <a:pt x="187" y="294"/>
                </a:lnTo>
                <a:lnTo>
                  <a:pt x="180" y="291"/>
                </a:lnTo>
                <a:lnTo>
                  <a:pt x="171" y="287"/>
                </a:lnTo>
                <a:lnTo>
                  <a:pt x="160" y="282"/>
                </a:lnTo>
                <a:lnTo>
                  <a:pt x="148" y="275"/>
                </a:lnTo>
                <a:lnTo>
                  <a:pt x="136" y="269"/>
                </a:lnTo>
                <a:lnTo>
                  <a:pt x="123" y="260"/>
                </a:lnTo>
                <a:lnTo>
                  <a:pt x="115" y="254"/>
                </a:lnTo>
                <a:lnTo>
                  <a:pt x="0" y="27"/>
                </a:lnTo>
                <a:lnTo>
                  <a:pt x="1" y="19"/>
                </a:lnTo>
                <a:lnTo>
                  <a:pt x="5" y="11"/>
                </a:lnTo>
                <a:lnTo>
                  <a:pt x="12" y="6"/>
                </a:lnTo>
                <a:lnTo>
                  <a:pt x="20" y="2"/>
                </a:lnTo>
                <a:lnTo>
                  <a:pt x="28" y="0"/>
                </a:lnTo>
                <a:lnTo>
                  <a:pt x="36" y="0"/>
                </a:lnTo>
                <a:lnTo>
                  <a:pt x="41" y="2"/>
                </a:lnTo>
                <a:lnTo>
                  <a:pt x="47" y="3"/>
                </a:lnTo>
                <a:lnTo>
                  <a:pt x="51" y="7"/>
                </a:lnTo>
                <a:lnTo>
                  <a:pt x="55" y="10"/>
                </a:lnTo>
                <a:lnTo>
                  <a:pt x="59" y="14"/>
                </a:lnTo>
                <a:lnTo>
                  <a:pt x="63" y="16"/>
                </a:lnTo>
                <a:lnTo>
                  <a:pt x="176" y="217"/>
                </a:lnTo>
                <a:lnTo>
                  <a:pt x="189" y="29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21" name="Freeform 49"/>
          <p:cNvSpPr>
            <a:spLocks/>
          </p:cNvSpPr>
          <p:nvPr/>
        </p:nvSpPr>
        <p:spPr bwMode="auto">
          <a:xfrm>
            <a:off x="5980113" y="3832225"/>
            <a:ext cx="28575" cy="25400"/>
          </a:xfrm>
          <a:custGeom>
            <a:avLst/>
            <a:gdLst/>
            <a:ahLst/>
            <a:cxnLst>
              <a:cxn ang="0">
                <a:pos x="37" y="19"/>
              </a:cxn>
              <a:cxn ang="0">
                <a:pos x="14" y="31"/>
              </a:cxn>
              <a:cxn ang="0">
                <a:pos x="0" y="1"/>
              </a:cxn>
              <a:cxn ang="0">
                <a:pos x="13" y="0"/>
              </a:cxn>
              <a:cxn ang="0">
                <a:pos x="23" y="1"/>
              </a:cxn>
              <a:cxn ang="0">
                <a:pos x="31" y="8"/>
              </a:cxn>
              <a:cxn ang="0">
                <a:pos x="37" y="19"/>
              </a:cxn>
            </a:cxnLst>
            <a:rect l="0" t="0" r="r" b="b"/>
            <a:pathLst>
              <a:path w="37" h="31">
                <a:moveTo>
                  <a:pt x="37" y="19"/>
                </a:moveTo>
                <a:lnTo>
                  <a:pt x="14" y="31"/>
                </a:lnTo>
                <a:lnTo>
                  <a:pt x="0" y="1"/>
                </a:lnTo>
                <a:lnTo>
                  <a:pt x="13" y="0"/>
                </a:lnTo>
                <a:lnTo>
                  <a:pt x="23" y="1"/>
                </a:lnTo>
                <a:lnTo>
                  <a:pt x="31" y="8"/>
                </a:lnTo>
                <a:lnTo>
                  <a:pt x="37" y="19"/>
                </a:lnTo>
                <a:close/>
              </a:path>
            </a:pathLst>
          </a:custGeom>
          <a:solidFill>
            <a:srgbClr val="D8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23" name="Freeform 51"/>
          <p:cNvSpPr>
            <a:spLocks/>
          </p:cNvSpPr>
          <p:nvPr/>
        </p:nvSpPr>
        <p:spPr bwMode="auto">
          <a:xfrm>
            <a:off x="5997575" y="3865563"/>
            <a:ext cx="84138" cy="131762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37" y="18"/>
              </a:cxn>
              <a:cxn ang="0">
                <a:pos x="47" y="37"/>
              </a:cxn>
              <a:cxn ang="0">
                <a:pos x="57" y="56"/>
              </a:cxn>
              <a:cxn ang="0">
                <a:pos x="66" y="74"/>
              </a:cxn>
              <a:cxn ang="0">
                <a:pos x="74" y="95"/>
              </a:cxn>
              <a:cxn ang="0">
                <a:pos x="84" y="113"/>
              </a:cxn>
              <a:cxn ang="0">
                <a:pos x="95" y="132"/>
              </a:cxn>
              <a:cxn ang="0">
                <a:pos x="105" y="150"/>
              </a:cxn>
              <a:cxn ang="0">
                <a:pos x="84" y="166"/>
              </a:cxn>
              <a:cxn ang="0">
                <a:pos x="73" y="149"/>
              </a:cxn>
              <a:cxn ang="0">
                <a:pos x="62" y="130"/>
              </a:cxn>
              <a:cxn ang="0">
                <a:pos x="51" y="111"/>
              </a:cxn>
              <a:cxn ang="0">
                <a:pos x="41" y="92"/>
              </a:cxn>
              <a:cxn ang="0">
                <a:pos x="31" y="73"/>
              </a:cxn>
              <a:cxn ang="0">
                <a:pos x="20" y="54"/>
              </a:cxn>
              <a:cxn ang="0">
                <a:pos x="11" y="37"/>
              </a:cxn>
              <a:cxn ang="0">
                <a:pos x="0" y="18"/>
              </a:cxn>
              <a:cxn ang="0">
                <a:pos x="4" y="11"/>
              </a:cxn>
              <a:cxn ang="0">
                <a:pos x="11" y="6"/>
              </a:cxn>
              <a:cxn ang="0">
                <a:pos x="18" y="2"/>
              </a:cxn>
              <a:cxn ang="0">
                <a:pos x="26" y="0"/>
              </a:cxn>
            </a:cxnLst>
            <a:rect l="0" t="0" r="r" b="b"/>
            <a:pathLst>
              <a:path w="105" h="166">
                <a:moveTo>
                  <a:pt x="26" y="0"/>
                </a:moveTo>
                <a:lnTo>
                  <a:pt x="37" y="18"/>
                </a:lnTo>
                <a:lnTo>
                  <a:pt x="47" y="37"/>
                </a:lnTo>
                <a:lnTo>
                  <a:pt x="57" y="56"/>
                </a:lnTo>
                <a:lnTo>
                  <a:pt x="66" y="74"/>
                </a:lnTo>
                <a:lnTo>
                  <a:pt x="74" y="95"/>
                </a:lnTo>
                <a:lnTo>
                  <a:pt x="84" y="113"/>
                </a:lnTo>
                <a:lnTo>
                  <a:pt x="95" y="132"/>
                </a:lnTo>
                <a:lnTo>
                  <a:pt x="105" y="150"/>
                </a:lnTo>
                <a:lnTo>
                  <a:pt x="84" y="166"/>
                </a:lnTo>
                <a:lnTo>
                  <a:pt x="73" y="149"/>
                </a:lnTo>
                <a:lnTo>
                  <a:pt x="62" y="130"/>
                </a:lnTo>
                <a:lnTo>
                  <a:pt x="51" y="111"/>
                </a:lnTo>
                <a:lnTo>
                  <a:pt x="41" y="92"/>
                </a:lnTo>
                <a:lnTo>
                  <a:pt x="31" y="73"/>
                </a:lnTo>
                <a:lnTo>
                  <a:pt x="20" y="54"/>
                </a:lnTo>
                <a:lnTo>
                  <a:pt x="11" y="37"/>
                </a:lnTo>
                <a:lnTo>
                  <a:pt x="0" y="18"/>
                </a:lnTo>
                <a:lnTo>
                  <a:pt x="4" y="11"/>
                </a:lnTo>
                <a:lnTo>
                  <a:pt x="11" y="6"/>
                </a:lnTo>
                <a:lnTo>
                  <a:pt x="18" y="2"/>
                </a:lnTo>
                <a:lnTo>
                  <a:pt x="26" y="0"/>
                </a:lnTo>
                <a:close/>
              </a:path>
            </a:pathLst>
          </a:custGeom>
          <a:solidFill>
            <a:srgbClr val="F2CC0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24" name="Freeform 52"/>
          <p:cNvSpPr>
            <a:spLocks/>
          </p:cNvSpPr>
          <p:nvPr/>
        </p:nvSpPr>
        <p:spPr bwMode="auto">
          <a:xfrm>
            <a:off x="6115050" y="3873500"/>
            <a:ext cx="23813" cy="19050"/>
          </a:xfrm>
          <a:custGeom>
            <a:avLst/>
            <a:gdLst/>
            <a:ahLst/>
            <a:cxnLst>
              <a:cxn ang="0">
                <a:pos x="31" y="18"/>
              </a:cxn>
              <a:cxn ang="0">
                <a:pos x="31" y="23"/>
              </a:cxn>
              <a:cxn ang="0">
                <a:pos x="24" y="24"/>
              </a:cxn>
              <a:cxn ang="0">
                <a:pos x="18" y="22"/>
              </a:cxn>
              <a:cxn ang="0">
                <a:pos x="10" y="16"/>
              </a:cxn>
              <a:cxn ang="0">
                <a:pos x="3" y="11"/>
              </a:cxn>
              <a:cxn ang="0">
                <a:pos x="0" y="0"/>
              </a:cxn>
              <a:cxn ang="0">
                <a:pos x="10" y="1"/>
              </a:cxn>
              <a:cxn ang="0">
                <a:pos x="18" y="7"/>
              </a:cxn>
              <a:cxn ang="0">
                <a:pos x="24" y="14"/>
              </a:cxn>
              <a:cxn ang="0">
                <a:pos x="31" y="18"/>
              </a:cxn>
            </a:cxnLst>
            <a:rect l="0" t="0" r="r" b="b"/>
            <a:pathLst>
              <a:path w="31" h="24">
                <a:moveTo>
                  <a:pt x="31" y="18"/>
                </a:moveTo>
                <a:lnTo>
                  <a:pt x="31" y="23"/>
                </a:lnTo>
                <a:lnTo>
                  <a:pt x="24" y="24"/>
                </a:lnTo>
                <a:lnTo>
                  <a:pt x="18" y="22"/>
                </a:lnTo>
                <a:lnTo>
                  <a:pt x="10" y="16"/>
                </a:lnTo>
                <a:lnTo>
                  <a:pt x="3" y="11"/>
                </a:lnTo>
                <a:lnTo>
                  <a:pt x="0" y="0"/>
                </a:lnTo>
                <a:lnTo>
                  <a:pt x="10" y="1"/>
                </a:lnTo>
                <a:lnTo>
                  <a:pt x="18" y="7"/>
                </a:lnTo>
                <a:lnTo>
                  <a:pt x="24" y="14"/>
                </a:lnTo>
                <a:lnTo>
                  <a:pt x="31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25" name="Freeform 53"/>
          <p:cNvSpPr>
            <a:spLocks/>
          </p:cNvSpPr>
          <p:nvPr/>
        </p:nvSpPr>
        <p:spPr bwMode="auto">
          <a:xfrm>
            <a:off x="5338763" y="3849688"/>
            <a:ext cx="50800" cy="41275"/>
          </a:xfrm>
          <a:custGeom>
            <a:avLst/>
            <a:gdLst/>
            <a:ahLst/>
            <a:cxnLst>
              <a:cxn ang="0">
                <a:pos x="64" y="12"/>
              </a:cxn>
              <a:cxn ang="0">
                <a:pos x="58" y="22"/>
              </a:cxn>
              <a:cxn ang="0">
                <a:pos x="54" y="34"/>
              </a:cxn>
              <a:cxn ang="0">
                <a:pos x="50" y="43"/>
              </a:cxn>
              <a:cxn ang="0">
                <a:pos x="43" y="51"/>
              </a:cxn>
              <a:cxn ang="0">
                <a:pos x="41" y="53"/>
              </a:cxn>
              <a:cxn ang="0">
                <a:pos x="37" y="53"/>
              </a:cxn>
              <a:cxn ang="0">
                <a:pos x="30" y="53"/>
              </a:cxn>
              <a:cxn ang="0">
                <a:pos x="25" y="53"/>
              </a:cxn>
              <a:cxn ang="0">
                <a:pos x="18" y="53"/>
              </a:cxn>
              <a:cxn ang="0">
                <a:pos x="11" y="53"/>
              </a:cxn>
              <a:cxn ang="0">
                <a:pos x="6" y="53"/>
              </a:cxn>
              <a:cxn ang="0">
                <a:pos x="0" y="53"/>
              </a:cxn>
              <a:cxn ang="0">
                <a:pos x="6" y="38"/>
              </a:cxn>
              <a:cxn ang="0">
                <a:pos x="11" y="20"/>
              </a:cxn>
              <a:cxn ang="0">
                <a:pos x="21" y="5"/>
              </a:cxn>
              <a:cxn ang="0">
                <a:pos x="35" y="0"/>
              </a:cxn>
              <a:cxn ang="0">
                <a:pos x="43" y="1"/>
              </a:cxn>
              <a:cxn ang="0">
                <a:pos x="53" y="1"/>
              </a:cxn>
              <a:cxn ang="0">
                <a:pos x="61" y="4"/>
              </a:cxn>
              <a:cxn ang="0">
                <a:pos x="64" y="12"/>
              </a:cxn>
            </a:cxnLst>
            <a:rect l="0" t="0" r="r" b="b"/>
            <a:pathLst>
              <a:path w="64" h="53">
                <a:moveTo>
                  <a:pt x="64" y="12"/>
                </a:moveTo>
                <a:lnTo>
                  <a:pt x="58" y="22"/>
                </a:lnTo>
                <a:lnTo>
                  <a:pt x="54" y="34"/>
                </a:lnTo>
                <a:lnTo>
                  <a:pt x="50" y="43"/>
                </a:lnTo>
                <a:lnTo>
                  <a:pt x="43" y="51"/>
                </a:lnTo>
                <a:lnTo>
                  <a:pt x="41" y="53"/>
                </a:lnTo>
                <a:lnTo>
                  <a:pt x="37" y="53"/>
                </a:lnTo>
                <a:lnTo>
                  <a:pt x="30" y="53"/>
                </a:lnTo>
                <a:lnTo>
                  <a:pt x="25" y="53"/>
                </a:lnTo>
                <a:lnTo>
                  <a:pt x="18" y="53"/>
                </a:lnTo>
                <a:lnTo>
                  <a:pt x="11" y="53"/>
                </a:lnTo>
                <a:lnTo>
                  <a:pt x="6" y="53"/>
                </a:lnTo>
                <a:lnTo>
                  <a:pt x="0" y="53"/>
                </a:lnTo>
                <a:lnTo>
                  <a:pt x="6" y="38"/>
                </a:lnTo>
                <a:lnTo>
                  <a:pt x="11" y="20"/>
                </a:lnTo>
                <a:lnTo>
                  <a:pt x="21" y="5"/>
                </a:lnTo>
                <a:lnTo>
                  <a:pt x="35" y="0"/>
                </a:lnTo>
                <a:lnTo>
                  <a:pt x="43" y="1"/>
                </a:lnTo>
                <a:lnTo>
                  <a:pt x="53" y="1"/>
                </a:lnTo>
                <a:lnTo>
                  <a:pt x="61" y="4"/>
                </a:lnTo>
                <a:lnTo>
                  <a:pt x="64" y="1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26" name="Freeform 54"/>
          <p:cNvSpPr>
            <a:spLocks/>
          </p:cNvSpPr>
          <p:nvPr/>
        </p:nvSpPr>
        <p:spPr bwMode="auto">
          <a:xfrm>
            <a:off x="5278438" y="3852863"/>
            <a:ext cx="49212" cy="38100"/>
          </a:xfrm>
          <a:custGeom>
            <a:avLst/>
            <a:gdLst/>
            <a:ahLst/>
            <a:cxnLst>
              <a:cxn ang="0">
                <a:pos x="60" y="3"/>
              </a:cxn>
              <a:cxn ang="0">
                <a:pos x="62" y="16"/>
              </a:cxn>
              <a:cxn ang="0">
                <a:pos x="57" y="27"/>
              </a:cxn>
              <a:cxn ang="0">
                <a:pos x="51" y="38"/>
              </a:cxn>
              <a:cxn ang="0">
                <a:pos x="45" y="49"/>
              </a:cxn>
              <a:cxn ang="0">
                <a:pos x="40" y="50"/>
              </a:cxn>
              <a:cxn ang="0">
                <a:pos x="35" y="50"/>
              </a:cxn>
              <a:cxn ang="0">
                <a:pos x="29" y="50"/>
              </a:cxn>
              <a:cxn ang="0">
                <a:pos x="22" y="50"/>
              </a:cxn>
              <a:cxn ang="0">
                <a:pos x="17" y="50"/>
              </a:cxn>
              <a:cxn ang="0">
                <a:pos x="12" y="50"/>
              </a:cxn>
              <a:cxn ang="0">
                <a:pos x="5" y="50"/>
              </a:cxn>
              <a:cxn ang="0">
                <a:pos x="0" y="50"/>
              </a:cxn>
              <a:cxn ang="0">
                <a:pos x="6" y="32"/>
              </a:cxn>
              <a:cxn ang="0">
                <a:pos x="13" y="16"/>
              </a:cxn>
              <a:cxn ang="0">
                <a:pos x="20" y="5"/>
              </a:cxn>
              <a:cxn ang="0">
                <a:pos x="25" y="0"/>
              </a:cxn>
              <a:cxn ang="0">
                <a:pos x="32" y="0"/>
              </a:cxn>
              <a:cxn ang="0">
                <a:pos x="44" y="0"/>
              </a:cxn>
              <a:cxn ang="0">
                <a:pos x="55" y="1"/>
              </a:cxn>
              <a:cxn ang="0">
                <a:pos x="60" y="3"/>
              </a:cxn>
            </a:cxnLst>
            <a:rect l="0" t="0" r="r" b="b"/>
            <a:pathLst>
              <a:path w="62" h="50">
                <a:moveTo>
                  <a:pt x="60" y="3"/>
                </a:moveTo>
                <a:lnTo>
                  <a:pt x="62" y="16"/>
                </a:lnTo>
                <a:lnTo>
                  <a:pt x="57" y="27"/>
                </a:lnTo>
                <a:lnTo>
                  <a:pt x="51" y="38"/>
                </a:lnTo>
                <a:lnTo>
                  <a:pt x="45" y="49"/>
                </a:lnTo>
                <a:lnTo>
                  <a:pt x="40" y="50"/>
                </a:lnTo>
                <a:lnTo>
                  <a:pt x="35" y="50"/>
                </a:lnTo>
                <a:lnTo>
                  <a:pt x="29" y="50"/>
                </a:lnTo>
                <a:lnTo>
                  <a:pt x="22" y="50"/>
                </a:lnTo>
                <a:lnTo>
                  <a:pt x="17" y="50"/>
                </a:lnTo>
                <a:lnTo>
                  <a:pt x="12" y="50"/>
                </a:lnTo>
                <a:lnTo>
                  <a:pt x="5" y="50"/>
                </a:lnTo>
                <a:lnTo>
                  <a:pt x="0" y="50"/>
                </a:lnTo>
                <a:lnTo>
                  <a:pt x="6" y="32"/>
                </a:lnTo>
                <a:lnTo>
                  <a:pt x="13" y="16"/>
                </a:lnTo>
                <a:lnTo>
                  <a:pt x="20" y="5"/>
                </a:lnTo>
                <a:lnTo>
                  <a:pt x="25" y="0"/>
                </a:lnTo>
                <a:lnTo>
                  <a:pt x="32" y="0"/>
                </a:lnTo>
                <a:lnTo>
                  <a:pt x="44" y="0"/>
                </a:lnTo>
                <a:lnTo>
                  <a:pt x="55" y="1"/>
                </a:lnTo>
                <a:lnTo>
                  <a:pt x="60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27" name="Freeform 55"/>
          <p:cNvSpPr>
            <a:spLocks/>
          </p:cNvSpPr>
          <p:nvPr/>
        </p:nvSpPr>
        <p:spPr bwMode="auto">
          <a:xfrm>
            <a:off x="5353050" y="3859213"/>
            <a:ext cx="23813" cy="22225"/>
          </a:xfrm>
          <a:custGeom>
            <a:avLst/>
            <a:gdLst/>
            <a:ahLst/>
            <a:cxnLst>
              <a:cxn ang="0">
                <a:pos x="30" y="2"/>
              </a:cxn>
              <a:cxn ang="0">
                <a:pos x="27" y="8"/>
              </a:cxn>
              <a:cxn ang="0">
                <a:pos x="24" y="15"/>
              </a:cxn>
              <a:cxn ang="0">
                <a:pos x="21" y="22"/>
              </a:cxn>
              <a:cxn ang="0">
                <a:pos x="20" y="28"/>
              </a:cxn>
              <a:cxn ang="0">
                <a:pos x="0" y="27"/>
              </a:cxn>
              <a:cxn ang="0">
                <a:pos x="4" y="16"/>
              </a:cxn>
              <a:cxn ang="0">
                <a:pos x="9" y="6"/>
              </a:cxn>
              <a:cxn ang="0">
                <a:pos x="16" y="0"/>
              </a:cxn>
              <a:cxn ang="0">
                <a:pos x="30" y="2"/>
              </a:cxn>
            </a:cxnLst>
            <a:rect l="0" t="0" r="r" b="b"/>
            <a:pathLst>
              <a:path w="30" h="28">
                <a:moveTo>
                  <a:pt x="30" y="2"/>
                </a:moveTo>
                <a:lnTo>
                  <a:pt x="27" y="8"/>
                </a:lnTo>
                <a:lnTo>
                  <a:pt x="24" y="15"/>
                </a:lnTo>
                <a:lnTo>
                  <a:pt x="21" y="22"/>
                </a:lnTo>
                <a:lnTo>
                  <a:pt x="20" y="28"/>
                </a:lnTo>
                <a:lnTo>
                  <a:pt x="0" y="27"/>
                </a:lnTo>
                <a:lnTo>
                  <a:pt x="4" y="16"/>
                </a:lnTo>
                <a:lnTo>
                  <a:pt x="9" y="6"/>
                </a:lnTo>
                <a:lnTo>
                  <a:pt x="16" y="0"/>
                </a:lnTo>
                <a:lnTo>
                  <a:pt x="30" y="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28" name="Freeform 56"/>
          <p:cNvSpPr>
            <a:spLocks/>
          </p:cNvSpPr>
          <p:nvPr/>
        </p:nvSpPr>
        <p:spPr bwMode="auto">
          <a:xfrm>
            <a:off x="5292725" y="3859213"/>
            <a:ext cx="22225" cy="22225"/>
          </a:xfrm>
          <a:custGeom>
            <a:avLst/>
            <a:gdLst/>
            <a:ahLst/>
            <a:cxnLst>
              <a:cxn ang="0">
                <a:pos x="27" y="0"/>
              </a:cxn>
              <a:cxn ang="0">
                <a:pos x="27" y="6"/>
              </a:cxn>
              <a:cxn ang="0">
                <a:pos x="25" y="14"/>
              </a:cxn>
              <a:cxn ang="0">
                <a:pos x="22" y="21"/>
              </a:cxn>
              <a:cxn ang="0">
                <a:pos x="18" y="28"/>
              </a:cxn>
              <a:cxn ang="0">
                <a:pos x="0" y="26"/>
              </a:cxn>
              <a:cxn ang="0">
                <a:pos x="4" y="17"/>
              </a:cxn>
              <a:cxn ang="0">
                <a:pos x="8" y="6"/>
              </a:cxn>
              <a:cxn ang="0">
                <a:pos x="15" y="0"/>
              </a:cxn>
              <a:cxn ang="0">
                <a:pos x="27" y="0"/>
              </a:cxn>
            </a:cxnLst>
            <a:rect l="0" t="0" r="r" b="b"/>
            <a:pathLst>
              <a:path w="27" h="28">
                <a:moveTo>
                  <a:pt x="27" y="0"/>
                </a:moveTo>
                <a:lnTo>
                  <a:pt x="27" y="6"/>
                </a:lnTo>
                <a:lnTo>
                  <a:pt x="25" y="14"/>
                </a:lnTo>
                <a:lnTo>
                  <a:pt x="22" y="21"/>
                </a:lnTo>
                <a:lnTo>
                  <a:pt x="18" y="28"/>
                </a:lnTo>
                <a:lnTo>
                  <a:pt x="0" y="26"/>
                </a:lnTo>
                <a:lnTo>
                  <a:pt x="4" y="17"/>
                </a:lnTo>
                <a:lnTo>
                  <a:pt x="8" y="6"/>
                </a:lnTo>
                <a:lnTo>
                  <a:pt x="15" y="0"/>
                </a:lnTo>
                <a:lnTo>
                  <a:pt x="27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29" name="Freeform 57"/>
          <p:cNvSpPr>
            <a:spLocks/>
          </p:cNvSpPr>
          <p:nvPr/>
        </p:nvSpPr>
        <p:spPr bwMode="auto">
          <a:xfrm>
            <a:off x="5400675" y="3865563"/>
            <a:ext cx="252413" cy="41275"/>
          </a:xfrm>
          <a:custGeom>
            <a:avLst/>
            <a:gdLst/>
            <a:ahLst/>
            <a:cxnLst>
              <a:cxn ang="0">
                <a:pos x="317" y="41"/>
              </a:cxn>
              <a:cxn ang="0">
                <a:pos x="317" y="45"/>
              </a:cxn>
              <a:cxn ang="0">
                <a:pos x="314" y="48"/>
              </a:cxn>
              <a:cxn ang="0">
                <a:pos x="313" y="49"/>
              </a:cxn>
              <a:cxn ang="0">
                <a:pos x="310" y="51"/>
              </a:cxn>
              <a:cxn ang="0">
                <a:pos x="290" y="51"/>
              </a:cxn>
              <a:cxn ang="0">
                <a:pos x="270" y="51"/>
              </a:cxn>
              <a:cxn ang="0">
                <a:pos x="251" y="49"/>
              </a:cxn>
              <a:cxn ang="0">
                <a:pos x="232" y="47"/>
              </a:cxn>
              <a:cxn ang="0">
                <a:pos x="215" y="43"/>
              </a:cxn>
              <a:cxn ang="0">
                <a:pos x="196" y="40"/>
              </a:cxn>
              <a:cxn ang="0">
                <a:pos x="178" y="36"/>
              </a:cxn>
              <a:cxn ang="0">
                <a:pos x="159" y="32"/>
              </a:cxn>
              <a:cxn ang="0">
                <a:pos x="142" y="28"/>
              </a:cxn>
              <a:cxn ang="0">
                <a:pos x="124" y="24"/>
              </a:cxn>
              <a:cxn ang="0">
                <a:pos x="107" y="21"/>
              </a:cxn>
              <a:cxn ang="0">
                <a:pos x="88" y="18"/>
              </a:cxn>
              <a:cxn ang="0">
                <a:pos x="69" y="17"/>
              </a:cxn>
              <a:cxn ang="0">
                <a:pos x="52" y="17"/>
              </a:cxn>
              <a:cxn ang="0">
                <a:pos x="31" y="18"/>
              </a:cxn>
              <a:cxn ang="0">
                <a:pos x="13" y="21"/>
              </a:cxn>
              <a:cxn ang="0">
                <a:pos x="10" y="18"/>
              </a:cxn>
              <a:cxn ang="0">
                <a:pos x="5" y="16"/>
              </a:cxn>
              <a:cxn ang="0">
                <a:pos x="2" y="14"/>
              </a:cxn>
              <a:cxn ang="0">
                <a:pos x="0" y="10"/>
              </a:cxn>
              <a:cxn ang="0">
                <a:pos x="14" y="5"/>
              </a:cxn>
              <a:cxn ang="0">
                <a:pos x="29" y="1"/>
              </a:cxn>
              <a:cxn ang="0">
                <a:pos x="44" y="0"/>
              </a:cxn>
              <a:cxn ang="0">
                <a:pos x="60" y="1"/>
              </a:cxn>
              <a:cxn ang="0">
                <a:pos x="75" y="2"/>
              </a:cxn>
              <a:cxn ang="0">
                <a:pos x="91" y="4"/>
              </a:cxn>
              <a:cxn ang="0">
                <a:pos x="106" y="6"/>
              </a:cxn>
              <a:cxn ang="0">
                <a:pos x="122" y="8"/>
              </a:cxn>
              <a:cxn ang="0">
                <a:pos x="146" y="13"/>
              </a:cxn>
              <a:cxn ang="0">
                <a:pos x="170" y="17"/>
              </a:cxn>
              <a:cxn ang="0">
                <a:pos x="195" y="23"/>
              </a:cxn>
              <a:cxn ang="0">
                <a:pos x="220" y="27"/>
              </a:cxn>
              <a:cxn ang="0">
                <a:pos x="244" y="29"/>
              </a:cxn>
              <a:cxn ang="0">
                <a:pos x="269" y="33"/>
              </a:cxn>
              <a:cxn ang="0">
                <a:pos x="293" y="37"/>
              </a:cxn>
              <a:cxn ang="0">
                <a:pos x="317" y="41"/>
              </a:cxn>
            </a:cxnLst>
            <a:rect l="0" t="0" r="r" b="b"/>
            <a:pathLst>
              <a:path w="317" h="51">
                <a:moveTo>
                  <a:pt x="317" y="41"/>
                </a:moveTo>
                <a:lnTo>
                  <a:pt x="317" y="45"/>
                </a:lnTo>
                <a:lnTo>
                  <a:pt x="314" y="48"/>
                </a:lnTo>
                <a:lnTo>
                  <a:pt x="313" y="49"/>
                </a:lnTo>
                <a:lnTo>
                  <a:pt x="310" y="51"/>
                </a:lnTo>
                <a:lnTo>
                  <a:pt x="290" y="51"/>
                </a:lnTo>
                <a:lnTo>
                  <a:pt x="270" y="51"/>
                </a:lnTo>
                <a:lnTo>
                  <a:pt x="251" y="49"/>
                </a:lnTo>
                <a:lnTo>
                  <a:pt x="232" y="47"/>
                </a:lnTo>
                <a:lnTo>
                  <a:pt x="215" y="43"/>
                </a:lnTo>
                <a:lnTo>
                  <a:pt x="196" y="40"/>
                </a:lnTo>
                <a:lnTo>
                  <a:pt x="178" y="36"/>
                </a:lnTo>
                <a:lnTo>
                  <a:pt x="159" y="32"/>
                </a:lnTo>
                <a:lnTo>
                  <a:pt x="142" y="28"/>
                </a:lnTo>
                <a:lnTo>
                  <a:pt x="124" y="24"/>
                </a:lnTo>
                <a:lnTo>
                  <a:pt x="107" y="21"/>
                </a:lnTo>
                <a:lnTo>
                  <a:pt x="88" y="18"/>
                </a:lnTo>
                <a:lnTo>
                  <a:pt x="69" y="17"/>
                </a:lnTo>
                <a:lnTo>
                  <a:pt x="52" y="17"/>
                </a:lnTo>
                <a:lnTo>
                  <a:pt x="31" y="18"/>
                </a:lnTo>
                <a:lnTo>
                  <a:pt x="13" y="21"/>
                </a:lnTo>
                <a:lnTo>
                  <a:pt x="10" y="18"/>
                </a:lnTo>
                <a:lnTo>
                  <a:pt x="5" y="16"/>
                </a:lnTo>
                <a:lnTo>
                  <a:pt x="2" y="14"/>
                </a:lnTo>
                <a:lnTo>
                  <a:pt x="0" y="10"/>
                </a:lnTo>
                <a:lnTo>
                  <a:pt x="14" y="5"/>
                </a:lnTo>
                <a:lnTo>
                  <a:pt x="29" y="1"/>
                </a:lnTo>
                <a:lnTo>
                  <a:pt x="44" y="0"/>
                </a:lnTo>
                <a:lnTo>
                  <a:pt x="60" y="1"/>
                </a:lnTo>
                <a:lnTo>
                  <a:pt x="75" y="2"/>
                </a:lnTo>
                <a:lnTo>
                  <a:pt x="91" y="4"/>
                </a:lnTo>
                <a:lnTo>
                  <a:pt x="106" y="6"/>
                </a:lnTo>
                <a:lnTo>
                  <a:pt x="122" y="8"/>
                </a:lnTo>
                <a:lnTo>
                  <a:pt x="146" y="13"/>
                </a:lnTo>
                <a:lnTo>
                  <a:pt x="170" y="17"/>
                </a:lnTo>
                <a:lnTo>
                  <a:pt x="195" y="23"/>
                </a:lnTo>
                <a:lnTo>
                  <a:pt x="220" y="27"/>
                </a:lnTo>
                <a:lnTo>
                  <a:pt x="244" y="29"/>
                </a:lnTo>
                <a:lnTo>
                  <a:pt x="269" y="33"/>
                </a:lnTo>
                <a:lnTo>
                  <a:pt x="293" y="37"/>
                </a:lnTo>
                <a:lnTo>
                  <a:pt x="317" y="4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30" name="Freeform 58"/>
          <p:cNvSpPr>
            <a:spLocks/>
          </p:cNvSpPr>
          <p:nvPr/>
        </p:nvSpPr>
        <p:spPr bwMode="auto">
          <a:xfrm>
            <a:off x="5380038" y="3786188"/>
            <a:ext cx="49212" cy="42862"/>
          </a:xfrm>
          <a:custGeom>
            <a:avLst/>
            <a:gdLst/>
            <a:ahLst/>
            <a:cxnLst>
              <a:cxn ang="0">
                <a:pos x="62" y="12"/>
              </a:cxn>
              <a:cxn ang="0">
                <a:pos x="56" y="21"/>
              </a:cxn>
              <a:cxn ang="0">
                <a:pos x="52" y="34"/>
              </a:cxn>
              <a:cxn ang="0">
                <a:pos x="48" y="44"/>
              </a:cxn>
              <a:cxn ang="0">
                <a:pos x="41" y="52"/>
              </a:cxn>
              <a:cxn ang="0">
                <a:pos x="39" y="54"/>
              </a:cxn>
              <a:cxn ang="0">
                <a:pos x="35" y="54"/>
              </a:cxn>
              <a:cxn ang="0">
                <a:pos x="29" y="54"/>
              </a:cxn>
              <a:cxn ang="0">
                <a:pos x="24" y="52"/>
              </a:cxn>
              <a:cxn ang="0">
                <a:pos x="17" y="52"/>
              </a:cxn>
              <a:cxn ang="0">
                <a:pos x="10" y="52"/>
              </a:cxn>
              <a:cxn ang="0">
                <a:pos x="5" y="52"/>
              </a:cxn>
              <a:cxn ang="0">
                <a:pos x="0" y="52"/>
              </a:cxn>
              <a:cxn ang="0">
                <a:pos x="5" y="38"/>
              </a:cxn>
              <a:cxn ang="0">
                <a:pos x="10" y="20"/>
              </a:cxn>
              <a:cxn ang="0">
                <a:pos x="18" y="5"/>
              </a:cxn>
              <a:cxn ang="0">
                <a:pos x="35" y="0"/>
              </a:cxn>
              <a:cxn ang="0">
                <a:pos x="43" y="1"/>
              </a:cxn>
              <a:cxn ang="0">
                <a:pos x="52" y="1"/>
              </a:cxn>
              <a:cxn ang="0">
                <a:pos x="59" y="4"/>
              </a:cxn>
              <a:cxn ang="0">
                <a:pos x="62" y="12"/>
              </a:cxn>
            </a:cxnLst>
            <a:rect l="0" t="0" r="r" b="b"/>
            <a:pathLst>
              <a:path w="62" h="54">
                <a:moveTo>
                  <a:pt x="62" y="12"/>
                </a:moveTo>
                <a:lnTo>
                  <a:pt x="56" y="21"/>
                </a:lnTo>
                <a:lnTo>
                  <a:pt x="52" y="34"/>
                </a:lnTo>
                <a:lnTo>
                  <a:pt x="48" y="44"/>
                </a:lnTo>
                <a:lnTo>
                  <a:pt x="41" y="52"/>
                </a:lnTo>
                <a:lnTo>
                  <a:pt x="39" y="54"/>
                </a:lnTo>
                <a:lnTo>
                  <a:pt x="35" y="54"/>
                </a:lnTo>
                <a:lnTo>
                  <a:pt x="29" y="54"/>
                </a:lnTo>
                <a:lnTo>
                  <a:pt x="24" y="52"/>
                </a:lnTo>
                <a:lnTo>
                  <a:pt x="17" y="52"/>
                </a:lnTo>
                <a:lnTo>
                  <a:pt x="10" y="52"/>
                </a:lnTo>
                <a:lnTo>
                  <a:pt x="5" y="52"/>
                </a:lnTo>
                <a:lnTo>
                  <a:pt x="0" y="52"/>
                </a:lnTo>
                <a:lnTo>
                  <a:pt x="5" y="38"/>
                </a:lnTo>
                <a:lnTo>
                  <a:pt x="10" y="20"/>
                </a:lnTo>
                <a:lnTo>
                  <a:pt x="18" y="5"/>
                </a:lnTo>
                <a:lnTo>
                  <a:pt x="35" y="0"/>
                </a:lnTo>
                <a:lnTo>
                  <a:pt x="43" y="1"/>
                </a:lnTo>
                <a:lnTo>
                  <a:pt x="52" y="1"/>
                </a:lnTo>
                <a:lnTo>
                  <a:pt x="59" y="4"/>
                </a:lnTo>
                <a:lnTo>
                  <a:pt x="62" y="1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31" name="Freeform 59"/>
          <p:cNvSpPr>
            <a:spLocks/>
          </p:cNvSpPr>
          <p:nvPr/>
        </p:nvSpPr>
        <p:spPr bwMode="auto">
          <a:xfrm>
            <a:off x="5318125" y="3789363"/>
            <a:ext cx="49213" cy="41275"/>
          </a:xfrm>
          <a:custGeom>
            <a:avLst/>
            <a:gdLst/>
            <a:ahLst/>
            <a:cxnLst>
              <a:cxn ang="0">
                <a:pos x="60" y="3"/>
              </a:cxn>
              <a:cxn ang="0">
                <a:pos x="62" y="16"/>
              </a:cxn>
              <a:cxn ang="0">
                <a:pos x="58" y="28"/>
              </a:cxn>
              <a:cxn ang="0">
                <a:pos x="51" y="39"/>
              </a:cxn>
              <a:cxn ang="0">
                <a:pos x="46" y="50"/>
              </a:cxn>
              <a:cxn ang="0">
                <a:pos x="40" y="51"/>
              </a:cxn>
              <a:cxn ang="0">
                <a:pos x="35" y="51"/>
              </a:cxn>
              <a:cxn ang="0">
                <a:pos x="29" y="51"/>
              </a:cxn>
              <a:cxn ang="0">
                <a:pos x="23" y="51"/>
              </a:cxn>
              <a:cxn ang="0">
                <a:pos x="17" y="51"/>
              </a:cxn>
              <a:cxn ang="0">
                <a:pos x="12" y="50"/>
              </a:cxn>
              <a:cxn ang="0">
                <a:pos x="5" y="50"/>
              </a:cxn>
              <a:cxn ang="0">
                <a:pos x="0" y="50"/>
              </a:cxn>
              <a:cxn ang="0">
                <a:pos x="6" y="32"/>
              </a:cxn>
              <a:cxn ang="0">
                <a:pos x="13" y="16"/>
              </a:cxn>
              <a:cxn ang="0">
                <a:pos x="19" y="5"/>
              </a:cxn>
              <a:cxn ang="0">
                <a:pos x="24" y="1"/>
              </a:cxn>
              <a:cxn ang="0">
                <a:pos x="32" y="0"/>
              </a:cxn>
              <a:cxn ang="0">
                <a:pos x="44" y="0"/>
              </a:cxn>
              <a:cxn ang="0">
                <a:pos x="55" y="1"/>
              </a:cxn>
              <a:cxn ang="0">
                <a:pos x="60" y="3"/>
              </a:cxn>
            </a:cxnLst>
            <a:rect l="0" t="0" r="r" b="b"/>
            <a:pathLst>
              <a:path w="62" h="51">
                <a:moveTo>
                  <a:pt x="60" y="3"/>
                </a:moveTo>
                <a:lnTo>
                  <a:pt x="62" y="16"/>
                </a:lnTo>
                <a:lnTo>
                  <a:pt x="58" y="28"/>
                </a:lnTo>
                <a:lnTo>
                  <a:pt x="51" y="39"/>
                </a:lnTo>
                <a:lnTo>
                  <a:pt x="46" y="50"/>
                </a:lnTo>
                <a:lnTo>
                  <a:pt x="40" y="51"/>
                </a:lnTo>
                <a:lnTo>
                  <a:pt x="35" y="51"/>
                </a:lnTo>
                <a:lnTo>
                  <a:pt x="29" y="51"/>
                </a:lnTo>
                <a:lnTo>
                  <a:pt x="23" y="51"/>
                </a:lnTo>
                <a:lnTo>
                  <a:pt x="17" y="51"/>
                </a:lnTo>
                <a:lnTo>
                  <a:pt x="12" y="50"/>
                </a:lnTo>
                <a:lnTo>
                  <a:pt x="5" y="50"/>
                </a:lnTo>
                <a:lnTo>
                  <a:pt x="0" y="50"/>
                </a:lnTo>
                <a:lnTo>
                  <a:pt x="6" y="32"/>
                </a:lnTo>
                <a:lnTo>
                  <a:pt x="13" y="16"/>
                </a:lnTo>
                <a:lnTo>
                  <a:pt x="19" y="5"/>
                </a:lnTo>
                <a:lnTo>
                  <a:pt x="24" y="1"/>
                </a:lnTo>
                <a:lnTo>
                  <a:pt x="32" y="0"/>
                </a:lnTo>
                <a:lnTo>
                  <a:pt x="44" y="0"/>
                </a:lnTo>
                <a:lnTo>
                  <a:pt x="55" y="1"/>
                </a:lnTo>
                <a:lnTo>
                  <a:pt x="60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32" name="Freeform 60"/>
          <p:cNvSpPr>
            <a:spLocks/>
          </p:cNvSpPr>
          <p:nvPr/>
        </p:nvSpPr>
        <p:spPr bwMode="auto">
          <a:xfrm>
            <a:off x="5392738" y="3795713"/>
            <a:ext cx="23812" cy="23812"/>
          </a:xfrm>
          <a:custGeom>
            <a:avLst/>
            <a:gdLst/>
            <a:ahLst/>
            <a:cxnLst>
              <a:cxn ang="0">
                <a:pos x="31" y="1"/>
              </a:cxn>
              <a:cxn ang="0">
                <a:pos x="28" y="8"/>
              </a:cxn>
              <a:cxn ang="0">
                <a:pos x="25" y="15"/>
              </a:cxn>
              <a:cxn ang="0">
                <a:pos x="23" y="22"/>
              </a:cxn>
              <a:cxn ang="0">
                <a:pos x="21" y="28"/>
              </a:cxn>
              <a:cxn ang="0">
                <a:pos x="0" y="27"/>
              </a:cxn>
              <a:cxn ang="0">
                <a:pos x="5" y="16"/>
              </a:cxn>
              <a:cxn ang="0">
                <a:pos x="9" y="5"/>
              </a:cxn>
              <a:cxn ang="0">
                <a:pos x="17" y="0"/>
              </a:cxn>
              <a:cxn ang="0">
                <a:pos x="31" y="1"/>
              </a:cxn>
            </a:cxnLst>
            <a:rect l="0" t="0" r="r" b="b"/>
            <a:pathLst>
              <a:path w="31" h="28">
                <a:moveTo>
                  <a:pt x="31" y="1"/>
                </a:moveTo>
                <a:lnTo>
                  <a:pt x="28" y="8"/>
                </a:lnTo>
                <a:lnTo>
                  <a:pt x="25" y="15"/>
                </a:lnTo>
                <a:lnTo>
                  <a:pt x="23" y="22"/>
                </a:lnTo>
                <a:lnTo>
                  <a:pt x="21" y="28"/>
                </a:lnTo>
                <a:lnTo>
                  <a:pt x="0" y="27"/>
                </a:lnTo>
                <a:lnTo>
                  <a:pt x="5" y="16"/>
                </a:lnTo>
                <a:lnTo>
                  <a:pt x="9" y="5"/>
                </a:lnTo>
                <a:lnTo>
                  <a:pt x="17" y="0"/>
                </a:lnTo>
                <a:lnTo>
                  <a:pt x="31" y="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33" name="Freeform 61"/>
          <p:cNvSpPr>
            <a:spLocks/>
          </p:cNvSpPr>
          <p:nvPr/>
        </p:nvSpPr>
        <p:spPr bwMode="auto">
          <a:xfrm>
            <a:off x="5332413" y="3797300"/>
            <a:ext cx="22225" cy="22225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29" y="7"/>
              </a:cxn>
              <a:cxn ang="0">
                <a:pos x="26" y="15"/>
              </a:cxn>
              <a:cxn ang="0">
                <a:pos x="22" y="22"/>
              </a:cxn>
              <a:cxn ang="0">
                <a:pos x="18" y="29"/>
              </a:cxn>
              <a:cxn ang="0">
                <a:pos x="0" y="29"/>
              </a:cxn>
              <a:cxn ang="0">
                <a:pos x="4" y="18"/>
              </a:cxn>
              <a:cxn ang="0">
                <a:pos x="8" y="8"/>
              </a:cxn>
              <a:cxn ang="0">
                <a:pos x="15" y="0"/>
              </a:cxn>
              <a:cxn ang="0">
                <a:pos x="29" y="0"/>
              </a:cxn>
            </a:cxnLst>
            <a:rect l="0" t="0" r="r" b="b"/>
            <a:pathLst>
              <a:path w="29" h="29">
                <a:moveTo>
                  <a:pt x="29" y="0"/>
                </a:moveTo>
                <a:lnTo>
                  <a:pt x="29" y="7"/>
                </a:lnTo>
                <a:lnTo>
                  <a:pt x="26" y="15"/>
                </a:lnTo>
                <a:lnTo>
                  <a:pt x="22" y="22"/>
                </a:lnTo>
                <a:lnTo>
                  <a:pt x="18" y="29"/>
                </a:lnTo>
                <a:lnTo>
                  <a:pt x="0" y="29"/>
                </a:lnTo>
                <a:lnTo>
                  <a:pt x="4" y="18"/>
                </a:lnTo>
                <a:lnTo>
                  <a:pt x="8" y="8"/>
                </a:lnTo>
                <a:lnTo>
                  <a:pt x="15" y="0"/>
                </a:lnTo>
                <a:lnTo>
                  <a:pt x="2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34" name="Freeform 62"/>
          <p:cNvSpPr>
            <a:spLocks/>
          </p:cNvSpPr>
          <p:nvPr/>
        </p:nvSpPr>
        <p:spPr bwMode="auto">
          <a:xfrm>
            <a:off x="5446713" y="3803650"/>
            <a:ext cx="249237" cy="39688"/>
          </a:xfrm>
          <a:custGeom>
            <a:avLst/>
            <a:gdLst/>
            <a:ahLst/>
            <a:cxnLst>
              <a:cxn ang="0">
                <a:pos x="315" y="42"/>
              </a:cxn>
              <a:cxn ang="0">
                <a:pos x="315" y="45"/>
              </a:cxn>
              <a:cxn ang="0">
                <a:pos x="314" y="47"/>
              </a:cxn>
              <a:cxn ang="0">
                <a:pos x="313" y="50"/>
              </a:cxn>
              <a:cxn ang="0">
                <a:pos x="310" y="51"/>
              </a:cxn>
              <a:cxn ang="0">
                <a:pos x="290" y="51"/>
              </a:cxn>
              <a:cxn ang="0">
                <a:pos x="270" y="51"/>
              </a:cxn>
              <a:cxn ang="0">
                <a:pos x="251" y="50"/>
              </a:cxn>
              <a:cxn ang="0">
                <a:pos x="232" y="47"/>
              </a:cxn>
              <a:cxn ang="0">
                <a:pos x="214" y="43"/>
              </a:cxn>
              <a:cxn ang="0">
                <a:pos x="195" y="39"/>
              </a:cxn>
              <a:cxn ang="0">
                <a:pos x="178" y="36"/>
              </a:cxn>
              <a:cxn ang="0">
                <a:pos x="159" y="31"/>
              </a:cxn>
              <a:cxn ang="0">
                <a:pos x="142" y="28"/>
              </a:cxn>
              <a:cxn ang="0">
                <a:pos x="124" y="24"/>
              </a:cxn>
              <a:cxn ang="0">
                <a:pos x="107" y="22"/>
              </a:cxn>
              <a:cxn ang="0">
                <a:pos x="88" y="19"/>
              </a:cxn>
              <a:cxn ang="0">
                <a:pos x="69" y="18"/>
              </a:cxn>
              <a:cxn ang="0">
                <a:pos x="51" y="16"/>
              </a:cxn>
              <a:cxn ang="0">
                <a:pos x="31" y="18"/>
              </a:cxn>
              <a:cxn ang="0">
                <a:pos x="12" y="20"/>
              </a:cxn>
              <a:cxn ang="0">
                <a:pos x="10" y="18"/>
              </a:cxn>
              <a:cxn ang="0">
                <a:pos x="4" y="16"/>
              </a:cxn>
              <a:cxn ang="0">
                <a:pos x="1" y="14"/>
              </a:cxn>
              <a:cxn ang="0">
                <a:pos x="0" y="10"/>
              </a:cxn>
              <a:cxn ang="0">
                <a:pos x="14" y="4"/>
              </a:cxn>
              <a:cxn ang="0">
                <a:pos x="28" y="0"/>
              </a:cxn>
              <a:cxn ang="0">
                <a:pos x="43" y="0"/>
              </a:cxn>
              <a:cxn ang="0">
                <a:pos x="59" y="0"/>
              </a:cxn>
              <a:cxn ang="0">
                <a:pos x="74" y="1"/>
              </a:cxn>
              <a:cxn ang="0">
                <a:pos x="90" y="4"/>
              </a:cxn>
              <a:cxn ang="0">
                <a:pos x="105" y="5"/>
              </a:cxn>
              <a:cxn ang="0">
                <a:pos x="121" y="7"/>
              </a:cxn>
              <a:cxn ang="0">
                <a:pos x="146" y="12"/>
              </a:cxn>
              <a:cxn ang="0">
                <a:pos x="170" y="18"/>
              </a:cxn>
              <a:cxn ang="0">
                <a:pos x="194" y="22"/>
              </a:cxn>
              <a:cxn ang="0">
                <a:pos x="218" y="26"/>
              </a:cxn>
              <a:cxn ang="0">
                <a:pos x="244" y="30"/>
              </a:cxn>
              <a:cxn ang="0">
                <a:pos x="268" y="34"/>
              </a:cxn>
              <a:cxn ang="0">
                <a:pos x="292" y="38"/>
              </a:cxn>
              <a:cxn ang="0">
                <a:pos x="315" y="42"/>
              </a:cxn>
            </a:cxnLst>
            <a:rect l="0" t="0" r="r" b="b"/>
            <a:pathLst>
              <a:path w="315" h="51">
                <a:moveTo>
                  <a:pt x="315" y="42"/>
                </a:moveTo>
                <a:lnTo>
                  <a:pt x="315" y="45"/>
                </a:lnTo>
                <a:lnTo>
                  <a:pt x="314" y="47"/>
                </a:lnTo>
                <a:lnTo>
                  <a:pt x="313" y="50"/>
                </a:lnTo>
                <a:lnTo>
                  <a:pt x="310" y="51"/>
                </a:lnTo>
                <a:lnTo>
                  <a:pt x="290" y="51"/>
                </a:lnTo>
                <a:lnTo>
                  <a:pt x="270" y="51"/>
                </a:lnTo>
                <a:lnTo>
                  <a:pt x="251" y="50"/>
                </a:lnTo>
                <a:lnTo>
                  <a:pt x="232" y="47"/>
                </a:lnTo>
                <a:lnTo>
                  <a:pt x="214" y="43"/>
                </a:lnTo>
                <a:lnTo>
                  <a:pt x="195" y="39"/>
                </a:lnTo>
                <a:lnTo>
                  <a:pt x="178" y="36"/>
                </a:lnTo>
                <a:lnTo>
                  <a:pt x="159" y="31"/>
                </a:lnTo>
                <a:lnTo>
                  <a:pt x="142" y="28"/>
                </a:lnTo>
                <a:lnTo>
                  <a:pt x="124" y="24"/>
                </a:lnTo>
                <a:lnTo>
                  <a:pt x="107" y="22"/>
                </a:lnTo>
                <a:lnTo>
                  <a:pt x="88" y="19"/>
                </a:lnTo>
                <a:lnTo>
                  <a:pt x="69" y="18"/>
                </a:lnTo>
                <a:lnTo>
                  <a:pt x="51" y="16"/>
                </a:lnTo>
                <a:lnTo>
                  <a:pt x="31" y="18"/>
                </a:lnTo>
                <a:lnTo>
                  <a:pt x="12" y="20"/>
                </a:lnTo>
                <a:lnTo>
                  <a:pt x="10" y="18"/>
                </a:lnTo>
                <a:lnTo>
                  <a:pt x="4" y="16"/>
                </a:lnTo>
                <a:lnTo>
                  <a:pt x="1" y="14"/>
                </a:lnTo>
                <a:lnTo>
                  <a:pt x="0" y="10"/>
                </a:lnTo>
                <a:lnTo>
                  <a:pt x="14" y="4"/>
                </a:lnTo>
                <a:lnTo>
                  <a:pt x="28" y="0"/>
                </a:lnTo>
                <a:lnTo>
                  <a:pt x="43" y="0"/>
                </a:lnTo>
                <a:lnTo>
                  <a:pt x="59" y="0"/>
                </a:lnTo>
                <a:lnTo>
                  <a:pt x="74" y="1"/>
                </a:lnTo>
                <a:lnTo>
                  <a:pt x="90" y="4"/>
                </a:lnTo>
                <a:lnTo>
                  <a:pt x="105" y="5"/>
                </a:lnTo>
                <a:lnTo>
                  <a:pt x="121" y="7"/>
                </a:lnTo>
                <a:lnTo>
                  <a:pt x="146" y="12"/>
                </a:lnTo>
                <a:lnTo>
                  <a:pt x="170" y="18"/>
                </a:lnTo>
                <a:lnTo>
                  <a:pt x="194" y="22"/>
                </a:lnTo>
                <a:lnTo>
                  <a:pt x="218" y="26"/>
                </a:lnTo>
                <a:lnTo>
                  <a:pt x="244" y="30"/>
                </a:lnTo>
                <a:lnTo>
                  <a:pt x="268" y="34"/>
                </a:lnTo>
                <a:lnTo>
                  <a:pt x="292" y="38"/>
                </a:lnTo>
                <a:lnTo>
                  <a:pt x="315" y="4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35" name="Freeform 63"/>
          <p:cNvSpPr>
            <a:spLocks/>
          </p:cNvSpPr>
          <p:nvPr/>
        </p:nvSpPr>
        <p:spPr bwMode="auto">
          <a:xfrm>
            <a:off x="5410200" y="3735388"/>
            <a:ext cx="46038" cy="38100"/>
          </a:xfrm>
          <a:custGeom>
            <a:avLst/>
            <a:gdLst/>
            <a:ahLst/>
            <a:cxnLst>
              <a:cxn ang="0">
                <a:pos x="56" y="11"/>
              </a:cxn>
              <a:cxn ang="0">
                <a:pos x="51" y="19"/>
              </a:cxn>
              <a:cxn ang="0">
                <a:pos x="47" y="30"/>
              </a:cxn>
              <a:cxn ang="0">
                <a:pos x="43" y="39"/>
              </a:cxn>
              <a:cxn ang="0">
                <a:pos x="37" y="46"/>
              </a:cxn>
              <a:cxn ang="0">
                <a:pos x="31" y="47"/>
              </a:cxn>
              <a:cxn ang="0">
                <a:pos x="21" y="47"/>
              </a:cxn>
              <a:cxn ang="0">
                <a:pos x="9" y="47"/>
              </a:cxn>
              <a:cxn ang="0">
                <a:pos x="0" y="47"/>
              </a:cxn>
              <a:cxn ang="0">
                <a:pos x="4" y="34"/>
              </a:cxn>
              <a:cxn ang="0">
                <a:pos x="9" y="18"/>
              </a:cxn>
              <a:cxn ang="0">
                <a:pos x="17" y="4"/>
              </a:cxn>
              <a:cxn ang="0">
                <a:pos x="31" y="0"/>
              </a:cxn>
              <a:cxn ang="0">
                <a:pos x="39" y="2"/>
              </a:cxn>
              <a:cxn ang="0">
                <a:pos x="47" y="2"/>
              </a:cxn>
              <a:cxn ang="0">
                <a:pos x="54" y="4"/>
              </a:cxn>
              <a:cxn ang="0">
                <a:pos x="56" y="11"/>
              </a:cxn>
            </a:cxnLst>
            <a:rect l="0" t="0" r="r" b="b"/>
            <a:pathLst>
              <a:path w="56" h="47">
                <a:moveTo>
                  <a:pt x="56" y="11"/>
                </a:moveTo>
                <a:lnTo>
                  <a:pt x="51" y="19"/>
                </a:lnTo>
                <a:lnTo>
                  <a:pt x="47" y="30"/>
                </a:lnTo>
                <a:lnTo>
                  <a:pt x="43" y="39"/>
                </a:lnTo>
                <a:lnTo>
                  <a:pt x="37" y="46"/>
                </a:lnTo>
                <a:lnTo>
                  <a:pt x="31" y="47"/>
                </a:lnTo>
                <a:lnTo>
                  <a:pt x="21" y="47"/>
                </a:lnTo>
                <a:lnTo>
                  <a:pt x="9" y="47"/>
                </a:lnTo>
                <a:lnTo>
                  <a:pt x="0" y="47"/>
                </a:lnTo>
                <a:lnTo>
                  <a:pt x="4" y="34"/>
                </a:lnTo>
                <a:lnTo>
                  <a:pt x="9" y="18"/>
                </a:lnTo>
                <a:lnTo>
                  <a:pt x="17" y="4"/>
                </a:lnTo>
                <a:lnTo>
                  <a:pt x="31" y="0"/>
                </a:lnTo>
                <a:lnTo>
                  <a:pt x="39" y="2"/>
                </a:lnTo>
                <a:lnTo>
                  <a:pt x="47" y="2"/>
                </a:lnTo>
                <a:lnTo>
                  <a:pt x="54" y="4"/>
                </a:lnTo>
                <a:lnTo>
                  <a:pt x="56" y="1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36" name="Freeform 64"/>
          <p:cNvSpPr>
            <a:spLocks/>
          </p:cNvSpPr>
          <p:nvPr/>
        </p:nvSpPr>
        <p:spPr bwMode="auto">
          <a:xfrm>
            <a:off x="5354638" y="3736975"/>
            <a:ext cx="44450" cy="36513"/>
          </a:xfrm>
          <a:custGeom>
            <a:avLst/>
            <a:gdLst/>
            <a:ahLst/>
            <a:cxnLst>
              <a:cxn ang="0">
                <a:pos x="55" y="4"/>
              </a:cxn>
              <a:cxn ang="0">
                <a:pos x="55" y="16"/>
              </a:cxn>
              <a:cxn ang="0">
                <a:pos x="52" y="25"/>
              </a:cxn>
              <a:cxn ang="0">
                <a:pos x="47" y="35"/>
              </a:cxn>
              <a:cxn ang="0">
                <a:pos x="41" y="44"/>
              </a:cxn>
              <a:cxn ang="0">
                <a:pos x="36" y="46"/>
              </a:cxn>
              <a:cxn ang="0">
                <a:pos x="32" y="46"/>
              </a:cxn>
              <a:cxn ang="0">
                <a:pos x="27" y="46"/>
              </a:cxn>
              <a:cxn ang="0">
                <a:pos x="21" y="46"/>
              </a:cxn>
              <a:cxn ang="0">
                <a:pos x="16" y="46"/>
              </a:cxn>
              <a:cxn ang="0">
                <a:pos x="10" y="46"/>
              </a:cxn>
              <a:cxn ang="0">
                <a:pos x="5" y="46"/>
              </a:cxn>
              <a:cxn ang="0">
                <a:pos x="0" y="46"/>
              </a:cxn>
              <a:cxn ang="0">
                <a:pos x="6" y="30"/>
              </a:cxn>
              <a:cxn ang="0">
                <a:pos x="12" y="15"/>
              </a:cxn>
              <a:cxn ang="0">
                <a:pos x="18" y="5"/>
              </a:cxn>
              <a:cxn ang="0">
                <a:pos x="22" y="1"/>
              </a:cxn>
              <a:cxn ang="0">
                <a:pos x="29" y="0"/>
              </a:cxn>
              <a:cxn ang="0">
                <a:pos x="40" y="0"/>
              </a:cxn>
              <a:cxn ang="0">
                <a:pos x="49" y="1"/>
              </a:cxn>
              <a:cxn ang="0">
                <a:pos x="55" y="4"/>
              </a:cxn>
            </a:cxnLst>
            <a:rect l="0" t="0" r="r" b="b"/>
            <a:pathLst>
              <a:path w="55" h="46">
                <a:moveTo>
                  <a:pt x="55" y="4"/>
                </a:moveTo>
                <a:lnTo>
                  <a:pt x="55" y="16"/>
                </a:lnTo>
                <a:lnTo>
                  <a:pt x="52" y="25"/>
                </a:lnTo>
                <a:lnTo>
                  <a:pt x="47" y="35"/>
                </a:lnTo>
                <a:lnTo>
                  <a:pt x="41" y="44"/>
                </a:lnTo>
                <a:lnTo>
                  <a:pt x="36" y="46"/>
                </a:lnTo>
                <a:lnTo>
                  <a:pt x="32" y="46"/>
                </a:lnTo>
                <a:lnTo>
                  <a:pt x="27" y="46"/>
                </a:lnTo>
                <a:lnTo>
                  <a:pt x="21" y="46"/>
                </a:lnTo>
                <a:lnTo>
                  <a:pt x="16" y="46"/>
                </a:lnTo>
                <a:lnTo>
                  <a:pt x="10" y="46"/>
                </a:lnTo>
                <a:lnTo>
                  <a:pt x="5" y="46"/>
                </a:lnTo>
                <a:lnTo>
                  <a:pt x="0" y="46"/>
                </a:lnTo>
                <a:lnTo>
                  <a:pt x="6" y="30"/>
                </a:lnTo>
                <a:lnTo>
                  <a:pt x="12" y="15"/>
                </a:lnTo>
                <a:lnTo>
                  <a:pt x="18" y="5"/>
                </a:lnTo>
                <a:lnTo>
                  <a:pt x="22" y="1"/>
                </a:lnTo>
                <a:lnTo>
                  <a:pt x="29" y="0"/>
                </a:lnTo>
                <a:lnTo>
                  <a:pt x="40" y="0"/>
                </a:lnTo>
                <a:lnTo>
                  <a:pt x="49" y="1"/>
                </a:lnTo>
                <a:lnTo>
                  <a:pt x="55" y="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37" name="Freeform 65"/>
          <p:cNvSpPr>
            <a:spLocks/>
          </p:cNvSpPr>
          <p:nvPr/>
        </p:nvSpPr>
        <p:spPr bwMode="auto">
          <a:xfrm>
            <a:off x="5422900" y="3743325"/>
            <a:ext cx="20638" cy="20638"/>
          </a:xfrm>
          <a:custGeom>
            <a:avLst/>
            <a:gdLst/>
            <a:ahLst/>
            <a:cxnLst>
              <a:cxn ang="0">
                <a:pos x="27" y="1"/>
              </a:cxn>
              <a:cxn ang="0">
                <a:pos x="26" y="8"/>
              </a:cxn>
              <a:cxn ang="0">
                <a:pos x="22" y="13"/>
              </a:cxn>
              <a:cxn ang="0">
                <a:pos x="19" y="19"/>
              </a:cxn>
              <a:cxn ang="0">
                <a:pos x="19" y="24"/>
              </a:cxn>
              <a:cxn ang="0">
                <a:pos x="0" y="24"/>
              </a:cxn>
              <a:cxn ang="0">
                <a:pos x="4" y="15"/>
              </a:cxn>
              <a:cxn ang="0">
                <a:pos x="9" y="5"/>
              </a:cxn>
              <a:cxn ang="0">
                <a:pos x="15" y="0"/>
              </a:cxn>
              <a:cxn ang="0">
                <a:pos x="27" y="1"/>
              </a:cxn>
            </a:cxnLst>
            <a:rect l="0" t="0" r="r" b="b"/>
            <a:pathLst>
              <a:path w="27" h="24">
                <a:moveTo>
                  <a:pt x="27" y="1"/>
                </a:moveTo>
                <a:lnTo>
                  <a:pt x="26" y="8"/>
                </a:lnTo>
                <a:lnTo>
                  <a:pt x="22" y="13"/>
                </a:lnTo>
                <a:lnTo>
                  <a:pt x="19" y="19"/>
                </a:lnTo>
                <a:lnTo>
                  <a:pt x="19" y="24"/>
                </a:lnTo>
                <a:lnTo>
                  <a:pt x="0" y="24"/>
                </a:lnTo>
                <a:lnTo>
                  <a:pt x="4" y="15"/>
                </a:lnTo>
                <a:lnTo>
                  <a:pt x="9" y="5"/>
                </a:lnTo>
                <a:lnTo>
                  <a:pt x="15" y="0"/>
                </a:lnTo>
                <a:lnTo>
                  <a:pt x="27" y="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38" name="Freeform 66"/>
          <p:cNvSpPr>
            <a:spLocks/>
          </p:cNvSpPr>
          <p:nvPr/>
        </p:nvSpPr>
        <p:spPr bwMode="auto">
          <a:xfrm>
            <a:off x="5368925" y="3744913"/>
            <a:ext cx="19050" cy="20637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4" y="7"/>
              </a:cxn>
              <a:cxn ang="0">
                <a:pos x="22" y="12"/>
              </a:cxn>
              <a:cxn ang="0">
                <a:pos x="19" y="19"/>
              </a:cxn>
              <a:cxn ang="0">
                <a:pos x="15" y="26"/>
              </a:cxn>
              <a:cxn ang="0">
                <a:pos x="0" y="25"/>
              </a:cxn>
              <a:cxn ang="0">
                <a:pos x="4" y="16"/>
              </a:cxn>
              <a:cxn ang="0">
                <a:pos x="7" y="7"/>
              </a:cxn>
              <a:cxn ang="0">
                <a:pos x="14" y="2"/>
              </a:cxn>
              <a:cxn ang="0">
                <a:pos x="24" y="0"/>
              </a:cxn>
            </a:cxnLst>
            <a:rect l="0" t="0" r="r" b="b"/>
            <a:pathLst>
              <a:path w="24" h="26">
                <a:moveTo>
                  <a:pt x="24" y="0"/>
                </a:moveTo>
                <a:lnTo>
                  <a:pt x="24" y="7"/>
                </a:lnTo>
                <a:lnTo>
                  <a:pt x="22" y="12"/>
                </a:lnTo>
                <a:lnTo>
                  <a:pt x="19" y="19"/>
                </a:lnTo>
                <a:lnTo>
                  <a:pt x="15" y="26"/>
                </a:lnTo>
                <a:lnTo>
                  <a:pt x="0" y="25"/>
                </a:lnTo>
                <a:lnTo>
                  <a:pt x="4" y="16"/>
                </a:lnTo>
                <a:lnTo>
                  <a:pt x="7" y="7"/>
                </a:lnTo>
                <a:lnTo>
                  <a:pt x="14" y="2"/>
                </a:lnTo>
                <a:lnTo>
                  <a:pt x="2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39" name="Freeform 67"/>
          <p:cNvSpPr>
            <a:spLocks/>
          </p:cNvSpPr>
          <p:nvPr/>
        </p:nvSpPr>
        <p:spPr bwMode="auto">
          <a:xfrm>
            <a:off x="5438775" y="3690938"/>
            <a:ext cx="34925" cy="30162"/>
          </a:xfrm>
          <a:custGeom>
            <a:avLst/>
            <a:gdLst/>
            <a:ahLst/>
            <a:cxnLst>
              <a:cxn ang="0">
                <a:pos x="44" y="8"/>
              </a:cxn>
              <a:cxn ang="0">
                <a:pos x="40" y="14"/>
              </a:cxn>
              <a:cxn ang="0">
                <a:pos x="37" y="22"/>
              </a:cxn>
              <a:cxn ang="0">
                <a:pos x="35" y="31"/>
              </a:cxn>
              <a:cxn ang="0">
                <a:pos x="29" y="36"/>
              </a:cxn>
              <a:cxn ang="0">
                <a:pos x="25" y="37"/>
              </a:cxn>
              <a:cxn ang="0">
                <a:pos x="17" y="37"/>
              </a:cxn>
              <a:cxn ang="0">
                <a:pos x="8" y="37"/>
              </a:cxn>
              <a:cxn ang="0">
                <a:pos x="0" y="37"/>
              </a:cxn>
              <a:cxn ang="0">
                <a:pos x="4" y="27"/>
              </a:cxn>
              <a:cxn ang="0">
                <a:pos x="6" y="13"/>
              </a:cxn>
              <a:cxn ang="0">
                <a:pos x="13" y="4"/>
              </a:cxn>
              <a:cxn ang="0">
                <a:pos x="24" y="0"/>
              </a:cxn>
              <a:cxn ang="0">
                <a:pos x="31" y="1"/>
              </a:cxn>
              <a:cxn ang="0">
                <a:pos x="37" y="0"/>
              </a:cxn>
              <a:cxn ang="0">
                <a:pos x="43" y="2"/>
              </a:cxn>
              <a:cxn ang="0">
                <a:pos x="44" y="8"/>
              </a:cxn>
            </a:cxnLst>
            <a:rect l="0" t="0" r="r" b="b"/>
            <a:pathLst>
              <a:path w="44" h="37">
                <a:moveTo>
                  <a:pt x="44" y="8"/>
                </a:moveTo>
                <a:lnTo>
                  <a:pt x="40" y="14"/>
                </a:lnTo>
                <a:lnTo>
                  <a:pt x="37" y="22"/>
                </a:lnTo>
                <a:lnTo>
                  <a:pt x="35" y="31"/>
                </a:lnTo>
                <a:lnTo>
                  <a:pt x="29" y="36"/>
                </a:lnTo>
                <a:lnTo>
                  <a:pt x="25" y="37"/>
                </a:lnTo>
                <a:lnTo>
                  <a:pt x="17" y="37"/>
                </a:lnTo>
                <a:lnTo>
                  <a:pt x="8" y="37"/>
                </a:lnTo>
                <a:lnTo>
                  <a:pt x="0" y="37"/>
                </a:lnTo>
                <a:lnTo>
                  <a:pt x="4" y="27"/>
                </a:lnTo>
                <a:lnTo>
                  <a:pt x="6" y="13"/>
                </a:lnTo>
                <a:lnTo>
                  <a:pt x="13" y="4"/>
                </a:lnTo>
                <a:lnTo>
                  <a:pt x="24" y="0"/>
                </a:lnTo>
                <a:lnTo>
                  <a:pt x="31" y="1"/>
                </a:lnTo>
                <a:lnTo>
                  <a:pt x="37" y="0"/>
                </a:lnTo>
                <a:lnTo>
                  <a:pt x="43" y="2"/>
                </a:lnTo>
                <a:lnTo>
                  <a:pt x="44" y="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40" name="Freeform 68"/>
          <p:cNvSpPr>
            <a:spLocks/>
          </p:cNvSpPr>
          <p:nvPr/>
        </p:nvSpPr>
        <p:spPr bwMode="auto">
          <a:xfrm>
            <a:off x="5391150" y="3687763"/>
            <a:ext cx="34925" cy="28575"/>
          </a:xfrm>
          <a:custGeom>
            <a:avLst/>
            <a:gdLst/>
            <a:ahLst/>
            <a:cxnLst>
              <a:cxn ang="0">
                <a:pos x="43" y="1"/>
              </a:cxn>
              <a:cxn ang="0">
                <a:pos x="44" y="11"/>
              </a:cxn>
              <a:cxn ang="0">
                <a:pos x="42" y="20"/>
              </a:cxn>
              <a:cxn ang="0">
                <a:pos x="36" y="27"/>
              </a:cxn>
              <a:cxn ang="0">
                <a:pos x="32" y="35"/>
              </a:cxn>
              <a:cxn ang="0">
                <a:pos x="24" y="35"/>
              </a:cxn>
              <a:cxn ang="0">
                <a:pos x="16" y="35"/>
              </a:cxn>
              <a:cxn ang="0">
                <a:pos x="8" y="35"/>
              </a:cxn>
              <a:cxn ang="0">
                <a:pos x="0" y="35"/>
              </a:cxn>
              <a:cxn ang="0">
                <a:pos x="4" y="23"/>
              </a:cxn>
              <a:cxn ang="0">
                <a:pos x="9" y="11"/>
              </a:cxn>
              <a:cxn ang="0">
                <a:pos x="13" y="3"/>
              </a:cxn>
              <a:cxn ang="0">
                <a:pos x="18" y="0"/>
              </a:cxn>
              <a:cxn ang="0">
                <a:pos x="23" y="0"/>
              </a:cxn>
              <a:cxn ang="0">
                <a:pos x="31" y="0"/>
              </a:cxn>
              <a:cxn ang="0">
                <a:pos x="39" y="0"/>
              </a:cxn>
              <a:cxn ang="0">
                <a:pos x="43" y="1"/>
              </a:cxn>
            </a:cxnLst>
            <a:rect l="0" t="0" r="r" b="b"/>
            <a:pathLst>
              <a:path w="44" h="35">
                <a:moveTo>
                  <a:pt x="43" y="1"/>
                </a:moveTo>
                <a:lnTo>
                  <a:pt x="44" y="11"/>
                </a:lnTo>
                <a:lnTo>
                  <a:pt x="42" y="20"/>
                </a:lnTo>
                <a:lnTo>
                  <a:pt x="36" y="27"/>
                </a:lnTo>
                <a:lnTo>
                  <a:pt x="32" y="35"/>
                </a:lnTo>
                <a:lnTo>
                  <a:pt x="24" y="35"/>
                </a:lnTo>
                <a:lnTo>
                  <a:pt x="16" y="35"/>
                </a:lnTo>
                <a:lnTo>
                  <a:pt x="8" y="35"/>
                </a:lnTo>
                <a:lnTo>
                  <a:pt x="0" y="35"/>
                </a:lnTo>
                <a:lnTo>
                  <a:pt x="4" y="23"/>
                </a:lnTo>
                <a:lnTo>
                  <a:pt x="9" y="11"/>
                </a:lnTo>
                <a:lnTo>
                  <a:pt x="13" y="3"/>
                </a:lnTo>
                <a:lnTo>
                  <a:pt x="18" y="0"/>
                </a:lnTo>
                <a:lnTo>
                  <a:pt x="23" y="0"/>
                </a:lnTo>
                <a:lnTo>
                  <a:pt x="31" y="0"/>
                </a:lnTo>
                <a:lnTo>
                  <a:pt x="39" y="0"/>
                </a:lnTo>
                <a:lnTo>
                  <a:pt x="43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41" name="Freeform 69"/>
          <p:cNvSpPr>
            <a:spLocks/>
          </p:cNvSpPr>
          <p:nvPr/>
        </p:nvSpPr>
        <p:spPr bwMode="auto">
          <a:xfrm>
            <a:off x="5448300" y="3697288"/>
            <a:ext cx="17463" cy="15875"/>
          </a:xfrm>
          <a:custGeom>
            <a:avLst/>
            <a:gdLst/>
            <a:ahLst/>
            <a:cxnLst>
              <a:cxn ang="0">
                <a:pos x="21" y="1"/>
              </a:cxn>
              <a:cxn ang="0">
                <a:pos x="20" y="6"/>
              </a:cxn>
              <a:cxn ang="0">
                <a:pos x="17" y="10"/>
              </a:cxn>
              <a:cxn ang="0">
                <a:pos x="15" y="14"/>
              </a:cxn>
              <a:cxn ang="0">
                <a:pos x="15" y="20"/>
              </a:cxn>
              <a:cxn ang="0">
                <a:pos x="0" y="19"/>
              </a:cxn>
              <a:cxn ang="0">
                <a:pos x="2" y="12"/>
              </a:cxn>
              <a:cxn ang="0">
                <a:pos x="7" y="4"/>
              </a:cxn>
              <a:cxn ang="0">
                <a:pos x="12" y="0"/>
              </a:cxn>
              <a:cxn ang="0">
                <a:pos x="21" y="1"/>
              </a:cxn>
            </a:cxnLst>
            <a:rect l="0" t="0" r="r" b="b"/>
            <a:pathLst>
              <a:path w="21" h="20">
                <a:moveTo>
                  <a:pt x="21" y="1"/>
                </a:moveTo>
                <a:lnTo>
                  <a:pt x="20" y="6"/>
                </a:lnTo>
                <a:lnTo>
                  <a:pt x="17" y="10"/>
                </a:lnTo>
                <a:lnTo>
                  <a:pt x="15" y="14"/>
                </a:lnTo>
                <a:lnTo>
                  <a:pt x="15" y="20"/>
                </a:lnTo>
                <a:lnTo>
                  <a:pt x="0" y="19"/>
                </a:lnTo>
                <a:lnTo>
                  <a:pt x="2" y="12"/>
                </a:lnTo>
                <a:lnTo>
                  <a:pt x="7" y="4"/>
                </a:lnTo>
                <a:lnTo>
                  <a:pt x="12" y="0"/>
                </a:lnTo>
                <a:lnTo>
                  <a:pt x="21" y="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42" name="Freeform 70"/>
          <p:cNvSpPr>
            <a:spLocks/>
          </p:cNvSpPr>
          <p:nvPr/>
        </p:nvSpPr>
        <p:spPr bwMode="auto">
          <a:xfrm>
            <a:off x="5400675" y="3694113"/>
            <a:ext cx="15875" cy="15875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20" y="5"/>
              </a:cxn>
              <a:cxn ang="0">
                <a:pos x="19" y="9"/>
              </a:cxn>
              <a:cxn ang="0">
                <a:pos x="16" y="14"/>
              </a:cxn>
              <a:cxn ang="0">
                <a:pos x="14" y="20"/>
              </a:cxn>
              <a:cxn ang="0">
                <a:pos x="0" y="20"/>
              </a:cxn>
              <a:cxn ang="0">
                <a:pos x="4" y="12"/>
              </a:cxn>
              <a:cxn ang="0">
                <a:pos x="7" y="5"/>
              </a:cxn>
              <a:cxn ang="0">
                <a:pos x="11" y="0"/>
              </a:cxn>
              <a:cxn ang="0">
                <a:pos x="20" y="0"/>
              </a:cxn>
            </a:cxnLst>
            <a:rect l="0" t="0" r="r" b="b"/>
            <a:pathLst>
              <a:path w="20" h="20">
                <a:moveTo>
                  <a:pt x="20" y="0"/>
                </a:moveTo>
                <a:lnTo>
                  <a:pt x="20" y="5"/>
                </a:lnTo>
                <a:lnTo>
                  <a:pt x="19" y="9"/>
                </a:lnTo>
                <a:lnTo>
                  <a:pt x="16" y="14"/>
                </a:lnTo>
                <a:lnTo>
                  <a:pt x="14" y="20"/>
                </a:lnTo>
                <a:lnTo>
                  <a:pt x="0" y="20"/>
                </a:lnTo>
                <a:lnTo>
                  <a:pt x="4" y="12"/>
                </a:lnTo>
                <a:lnTo>
                  <a:pt x="7" y="5"/>
                </a:lnTo>
                <a:lnTo>
                  <a:pt x="11" y="0"/>
                </a:lnTo>
                <a:lnTo>
                  <a:pt x="2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43" name="Freeform 71"/>
          <p:cNvSpPr>
            <a:spLocks/>
          </p:cNvSpPr>
          <p:nvPr/>
        </p:nvSpPr>
        <p:spPr bwMode="auto">
          <a:xfrm>
            <a:off x="5478463" y="3756025"/>
            <a:ext cx="225425" cy="36513"/>
          </a:xfrm>
          <a:custGeom>
            <a:avLst/>
            <a:gdLst/>
            <a:ahLst/>
            <a:cxnLst>
              <a:cxn ang="0">
                <a:pos x="285" y="38"/>
              </a:cxn>
              <a:cxn ang="0">
                <a:pos x="285" y="40"/>
              </a:cxn>
              <a:cxn ang="0">
                <a:pos x="283" y="43"/>
              </a:cxn>
              <a:cxn ang="0">
                <a:pos x="282" y="44"/>
              </a:cxn>
              <a:cxn ang="0">
                <a:pos x="279" y="47"/>
              </a:cxn>
              <a:cxn ang="0">
                <a:pos x="262" y="47"/>
              </a:cxn>
              <a:cxn ang="0">
                <a:pos x="243" y="47"/>
              </a:cxn>
              <a:cxn ang="0">
                <a:pos x="227" y="46"/>
              </a:cxn>
              <a:cxn ang="0">
                <a:pos x="209" y="43"/>
              </a:cxn>
              <a:cxn ang="0">
                <a:pos x="193" y="39"/>
              </a:cxn>
              <a:cxn ang="0">
                <a:pos x="177" y="36"/>
              </a:cxn>
              <a:cxn ang="0">
                <a:pos x="161" y="32"/>
              </a:cxn>
              <a:cxn ang="0">
                <a:pos x="145" y="28"/>
              </a:cxn>
              <a:cxn ang="0">
                <a:pos x="128" y="25"/>
              </a:cxn>
              <a:cxn ang="0">
                <a:pos x="112" y="21"/>
              </a:cxn>
              <a:cxn ang="0">
                <a:pos x="96" y="19"/>
              </a:cxn>
              <a:cxn ang="0">
                <a:pos x="80" y="17"/>
              </a:cxn>
              <a:cxn ang="0">
                <a:pos x="64" y="16"/>
              </a:cxn>
              <a:cxn ang="0">
                <a:pos x="48" y="16"/>
              </a:cxn>
              <a:cxn ang="0">
                <a:pos x="30" y="16"/>
              </a:cxn>
              <a:cxn ang="0">
                <a:pos x="13" y="19"/>
              </a:cxn>
              <a:cxn ang="0">
                <a:pos x="9" y="16"/>
              </a:cxn>
              <a:cxn ang="0">
                <a:pos x="5" y="15"/>
              </a:cxn>
              <a:cxn ang="0">
                <a:pos x="2" y="12"/>
              </a:cxn>
              <a:cxn ang="0">
                <a:pos x="0" y="9"/>
              </a:cxn>
              <a:cxn ang="0">
                <a:pos x="14" y="4"/>
              </a:cxn>
              <a:cxn ang="0">
                <a:pos x="26" y="1"/>
              </a:cxn>
              <a:cxn ang="0">
                <a:pos x="40" y="0"/>
              </a:cxn>
              <a:cxn ang="0">
                <a:pos x="54" y="0"/>
              </a:cxn>
              <a:cxn ang="0">
                <a:pos x="68" y="2"/>
              </a:cxn>
              <a:cxn ang="0">
                <a:pos x="81" y="4"/>
              </a:cxn>
              <a:cxn ang="0">
                <a:pos x="96" y="5"/>
              </a:cxn>
              <a:cxn ang="0">
                <a:pos x="110" y="7"/>
              </a:cxn>
              <a:cxn ang="0">
                <a:pos x="131" y="12"/>
              </a:cxn>
              <a:cxn ang="0">
                <a:pos x="153" y="16"/>
              </a:cxn>
              <a:cxn ang="0">
                <a:pos x="176" y="20"/>
              </a:cxn>
              <a:cxn ang="0">
                <a:pos x="197" y="24"/>
              </a:cxn>
              <a:cxn ang="0">
                <a:pos x="220" y="27"/>
              </a:cxn>
              <a:cxn ang="0">
                <a:pos x="242" y="31"/>
              </a:cxn>
              <a:cxn ang="0">
                <a:pos x="263" y="33"/>
              </a:cxn>
              <a:cxn ang="0">
                <a:pos x="285" y="38"/>
              </a:cxn>
            </a:cxnLst>
            <a:rect l="0" t="0" r="r" b="b"/>
            <a:pathLst>
              <a:path w="285" h="47">
                <a:moveTo>
                  <a:pt x="285" y="38"/>
                </a:moveTo>
                <a:lnTo>
                  <a:pt x="285" y="40"/>
                </a:lnTo>
                <a:lnTo>
                  <a:pt x="283" y="43"/>
                </a:lnTo>
                <a:lnTo>
                  <a:pt x="282" y="44"/>
                </a:lnTo>
                <a:lnTo>
                  <a:pt x="279" y="47"/>
                </a:lnTo>
                <a:lnTo>
                  <a:pt x="262" y="47"/>
                </a:lnTo>
                <a:lnTo>
                  <a:pt x="243" y="47"/>
                </a:lnTo>
                <a:lnTo>
                  <a:pt x="227" y="46"/>
                </a:lnTo>
                <a:lnTo>
                  <a:pt x="209" y="43"/>
                </a:lnTo>
                <a:lnTo>
                  <a:pt x="193" y="39"/>
                </a:lnTo>
                <a:lnTo>
                  <a:pt x="177" y="36"/>
                </a:lnTo>
                <a:lnTo>
                  <a:pt x="161" y="32"/>
                </a:lnTo>
                <a:lnTo>
                  <a:pt x="145" y="28"/>
                </a:lnTo>
                <a:lnTo>
                  <a:pt x="128" y="25"/>
                </a:lnTo>
                <a:lnTo>
                  <a:pt x="112" y="21"/>
                </a:lnTo>
                <a:lnTo>
                  <a:pt x="96" y="19"/>
                </a:lnTo>
                <a:lnTo>
                  <a:pt x="80" y="17"/>
                </a:lnTo>
                <a:lnTo>
                  <a:pt x="64" y="16"/>
                </a:lnTo>
                <a:lnTo>
                  <a:pt x="48" y="16"/>
                </a:lnTo>
                <a:lnTo>
                  <a:pt x="30" y="16"/>
                </a:lnTo>
                <a:lnTo>
                  <a:pt x="13" y="19"/>
                </a:lnTo>
                <a:lnTo>
                  <a:pt x="9" y="16"/>
                </a:lnTo>
                <a:lnTo>
                  <a:pt x="5" y="15"/>
                </a:lnTo>
                <a:lnTo>
                  <a:pt x="2" y="12"/>
                </a:lnTo>
                <a:lnTo>
                  <a:pt x="0" y="9"/>
                </a:lnTo>
                <a:lnTo>
                  <a:pt x="14" y="4"/>
                </a:lnTo>
                <a:lnTo>
                  <a:pt x="26" y="1"/>
                </a:lnTo>
                <a:lnTo>
                  <a:pt x="40" y="0"/>
                </a:lnTo>
                <a:lnTo>
                  <a:pt x="54" y="0"/>
                </a:lnTo>
                <a:lnTo>
                  <a:pt x="68" y="2"/>
                </a:lnTo>
                <a:lnTo>
                  <a:pt x="81" y="4"/>
                </a:lnTo>
                <a:lnTo>
                  <a:pt x="96" y="5"/>
                </a:lnTo>
                <a:lnTo>
                  <a:pt x="110" y="7"/>
                </a:lnTo>
                <a:lnTo>
                  <a:pt x="131" y="12"/>
                </a:lnTo>
                <a:lnTo>
                  <a:pt x="153" y="16"/>
                </a:lnTo>
                <a:lnTo>
                  <a:pt x="176" y="20"/>
                </a:lnTo>
                <a:lnTo>
                  <a:pt x="197" y="24"/>
                </a:lnTo>
                <a:lnTo>
                  <a:pt x="220" y="27"/>
                </a:lnTo>
                <a:lnTo>
                  <a:pt x="242" y="31"/>
                </a:lnTo>
                <a:lnTo>
                  <a:pt x="263" y="33"/>
                </a:lnTo>
                <a:lnTo>
                  <a:pt x="285" y="3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44" name="Freeform 72"/>
          <p:cNvSpPr>
            <a:spLocks/>
          </p:cNvSpPr>
          <p:nvPr/>
        </p:nvSpPr>
        <p:spPr bwMode="auto">
          <a:xfrm>
            <a:off x="5613400" y="3892550"/>
            <a:ext cx="192088" cy="117475"/>
          </a:xfrm>
          <a:custGeom>
            <a:avLst/>
            <a:gdLst/>
            <a:ahLst/>
            <a:cxnLst>
              <a:cxn ang="0">
                <a:pos x="241" y="25"/>
              </a:cxn>
              <a:cxn ang="0">
                <a:pos x="231" y="33"/>
              </a:cxn>
              <a:cxn ang="0">
                <a:pos x="221" y="42"/>
              </a:cxn>
              <a:cxn ang="0">
                <a:pos x="208" y="50"/>
              </a:cxn>
              <a:cxn ang="0">
                <a:pos x="195" y="58"/>
              </a:cxn>
              <a:cxn ang="0">
                <a:pos x="181" y="66"/>
              </a:cxn>
              <a:cxn ang="0">
                <a:pos x="167" y="74"/>
              </a:cxn>
              <a:cxn ang="0">
                <a:pos x="152" y="81"/>
              </a:cxn>
              <a:cxn ang="0">
                <a:pos x="136" y="89"/>
              </a:cxn>
              <a:cxn ang="0">
                <a:pos x="120" y="97"/>
              </a:cxn>
              <a:cxn ang="0">
                <a:pos x="103" y="105"/>
              </a:cxn>
              <a:cxn ang="0">
                <a:pos x="86" y="112"/>
              </a:cxn>
              <a:cxn ang="0">
                <a:pos x="68" y="120"/>
              </a:cxn>
              <a:cxn ang="0">
                <a:pos x="51" y="127"/>
              </a:cxn>
              <a:cxn ang="0">
                <a:pos x="33" y="134"/>
              </a:cxn>
              <a:cxn ang="0">
                <a:pos x="17" y="142"/>
              </a:cxn>
              <a:cxn ang="0">
                <a:pos x="0" y="149"/>
              </a:cxn>
              <a:cxn ang="0">
                <a:pos x="5" y="135"/>
              </a:cxn>
              <a:cxn ang="0">
                <a:pos x="10" y="120"/>
              </a:cxn>
              <a:cxn ang="0">
                <a:pos x="14" y="104"/>
              </a:cxn>
              <a:cxn ang="0">
                <a:pos x="16" y="89"/>
              </a:cxn>
              <a:cxn ang="0">
                <a:pos x="39" y="74"/>
              </a:cxn>
              <a:cxn ang="0">
                <a:pos x="62" y="61"/>
              </a:cxn>
              <a:cxn ang="0">
                <a:pos x="86" y="49"/>
              </a:cxn>
              <a:cxn ang="0">
                <a:pos x="110" y="38"/>
              </a:cxn>
              <a:cxn ang="0">
                <a:pos x="134" y="27"/>
              </a:cxn>
              <a:cxn ang="0">
                <a:pos x="159" y="18"/>
              </a:cxn>
              <a:cxn ang="0">
                <a:pos x="183" y="8"/>
              </a:cxn>
              <a:cxn ang="0">
                <a:pos x="208" y="0"/>
              </a:cxn>
              <a:cxn ang="0">
                <a:pos x="219" y="3"/>
              </a:cxn>
              <a:cxn ang="0">
                <a:pos x="229" y="8"/>
              </a:cxn>
              <a:cxn ang="0">
                <a:pos x="237" y="15"/>
              </a:cxn>
              <a:cxn ang="0">
                <a:pos x="241" y="25"/>
              </a:cxn>
            </a:cxnLst>
            <a:rect l="0" t="0" r="r" b="b"/>
            <a:pathLst>
              <a:path w="241" h="149">
                <a:moveTo>
                  <a:pt x="241" y="25"/>
                </a:moveTo>
                <a:lnTo>
                  <a:pt x="231" y="33"/>
                </a:lnTo>
                <a:lnTo>
                  <a:pt x="221" y="42"/>
                </a:lnTo>
                <a:lnTo>
                  <a:pt x="208" y="50"/>
                </a:lnTo>
                <a:lnTo>
                  <a:pt x="195" y="58"/>
                </a:lnTo>
                <a:lnTo>
                  <a:pt x="181" y="66"/>
                </a:lnTo>
                <a:lnTo>
                  <a:pt x="167" y="74"/>
                </a:lnTo>
                <a:lnTo>
                  <a:pt x="152" y="81"/>
                </a:lnTo>
                <a:lnTo>
                  <a:pt x="136" y="89"/>
                </a:lnTo>
                <a:lnTo>
                  <a:pt x="120" y="97"/>
                </a:lnTo>
                <a:lnTo>
                  <a:pt x="103" y="105"/>
                </a:lnTo>
                <a:lnTo>
                  <a:pt x="86" y="112"/>
                </a:lnTo>
                <a:lnTo>
                  <a:pt x="68" y="120"/>
                </a:lnTo>
                <a:lnTo>
                  <a:pt x="51" y="127"/>
                </a:lnTo>
                <a:lnTo>
                  <a:pt x="33" y="134"/>
                </a:lnTo>
                <a:lnTo>
                  <a:pt x="17" y="142"/>
                </a:lnTo>
                <a:lnTo>
                  <a:pt x="0" y="149"/>
                </a:lnTo>
                <a:lnTo>
                  <a:pt x="5" y="135"/>
                </a:lnTo>
                <a:lnTo>
                  <a:pt x="10" y="120"/>
                </a:lnTo>
                <a:lnTo>
                  <a:pt x="14" y="104"/>
                </a:lnTo>
                <a:lnTo>
                  <a:pt x="16" y="89"/>
                </a:lnTo>
                <a:lnTo>
                  <a:pt x="39" y="74"/>
                </a:lnTo>
                <a:lnTo>
                  <a:pt x="62" y="61"/>
                </a:lnTo>
                <a:lnTo>
                  <a:pt x="86" y="49"/>
                </a:lnTo>
                <a:lnTo>
                  <a:pt x="110" y="38"/>
                </a:lnTo>
                <a:lnTo>
                  <a:pt x="134" y="27"/>
                </a:lnTo>
                <a:lnTo>
                  <a:pt x="159" y="18"/>
                </a:lnTo>
                <a:lnTo>
                  <a:pt x="183" y="8"/>
                </a:lnTo>
                <a:lnTo>
                  <a:pt x="208" y="0"/>
                </a:lnTo>
                <a:lnTo>
                  <a:pt x="219" y="3"/>
                </a:lnTo>
                <a:lnTo>
                  <a:pt x="229" y="8"/>
                </a:lnTo>
                <a:lnTo>
                  <a:pt x="237" y="15"/>
                </a:lnTo>
                <a:lnTo>
                  <a:pt x="241" y="2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45" name="Freeform 73"/>
          <p:cNvSpPr>
            <a:spLocks/>
          </p:cNvSpPr>
          <p:nvPr/>
        </p:nvSpPr>
        <p:spPr bwMode="auto">
          <a:xfrm>
            <a:off x="6259513" y="3940175"/>
            <a:ext cx="46037" cy="53975"/>
          </a:xfrm>
          <a:custGeom>
            <a:avLst/>
            <a:gdLst/>
            <a:ahLst/>
            <a:cxnLst>
              <a:cxn ang="0">
                <a:pos x="59" y="0"/>
              </a:cxn>
              <a:cxn ang="0">
                <a:pos x="57" y="11"/>
              </a:cxn>
              <a:cxn ang="0">
                <a:pos x="55" y="23"/>
              </a:cxn>
              <a:cxn ang="0">
                <a:pos x="54" y="35"/>
              </a:cxn>
              <a:cxn ang="0">
                <a:pos x="51" y="47"/>
              </a:cxn>
              <a:cxn ang="0">
                <a:pos x="46" y="51"/>
              </a:cxn>
              <a:cxn ang="0">
                <a:pos x="39" y="54"/>
              </a:cxn>
              <a:cxn ang="0">
                <a:pos x="34" y="58"/>
              </a:cxn>
              <a:cxn ang="0">
                <a:pos x="27" y="61"/>
              </a:cxn>
              <a:cxn ang="0">
                <a:pos x="20" y="63"/>
              </a:cxn>
              <a:cxn ang="0">
                <a:pos x="13" y="65"/>
              </a:cxn>
              <a:cxn ang="0">
                <a:pos x="7" y="66"/>
              </a:cxn>
              <a:cxn ang="0">
                <a:pos x="0" y="67"/>
              </a:cxn>
              <a:cxn ang="0">
                <a:pos x="4" y="57"/>
              </a:cxn>
              <a:cxn ang="0">
                <a:pos x="9" y="47"/>
              </a:cxn>
              <a:cxn ang="0">
                <a:pos x="16" y="38"/>
              </a:cxn>
              <a:cxn ang="0">
                <a:pos x="24" y="30"/>
              </a:cxn>
              <a:cxn ang="0">
                <a:pos x="32" y="22"/>
              </a:cxn>
              <a:cxn ang="0">
                <a:pos x="40" y="13"/>
              </a:cxn>
              <a:cxn ang="0">
                <a:pos x="50" y="7"/>
              </a:cxn>
              <a:cxn ang="0">
                <a:pos x="59" y="0"/>
              </a:cxn>
            </a:cxnLst>
            <a:rect l="0" t="0" r="r" b="b"/>
            <a:pathLst>
              <a:path w="59" h="67">
                <a:moveTo>
                  <a:pt x="59" y="0"/>
                </a:moveTo>
                <a:lnTo>
                  <a:pt x="57" y="11"/>
                </a:lnTo>
                <a:lnTo>
                  <a:pt x="55" y="23"/>
                </a:lnTo>
                <a:lnTo>
                  <a:pt x="54" y="35"/>
                </a:lnTo>
                <a:lnTo>
                  <a:pt x="51" y="47"/>
                </a:lnTo>
                <a:lnTo>
                  <a:pt x="46" y="51"/>
                </a:lnTo>
                <a:lnTo>
                  <a:pt x="39" y="54"/>
                </a:lnTo>
                <a:lnTo>
                  <a:pt x="34" y="58"/>
                </a:lnTo>
                <a:lnTo>
                  <a:pt x="27" y="61"/>
                </a:lnTo>
                <a:lnTo>
                  <a:pt x="20" y="63"/>
                </a:lnTo>
                <a:lnTo>
                  <a:pt x="13" y="65"/>
                </a:lnTo>
                <a:lnTo>
                  <a:pt x="7" y="66"/>
                </a:lnTo>
                <a:lnTo>
                  <a:pt x="0" y="67"/>
                </a:lnTo>
                <a:lnTo>
                  <a:pt x="4" y="57"/>
                </a:lnTo>
                <a:lnTo>
                  <a:pt x="9" y="47"/>
                </a:lnTo>
                <a:lnTo>
                  <a:pt x="16" y="38"/>
                </a:lnTo>
                <a:lnTo>
                  <a:pt x="24" y="30"/>
                </a:lnTo>
                <a:lnTo>
                  <a:pt x="32" y="22"/>
                </a:lnTo>
                <a:lnTo>
                  <a:pt x="40" y="13"/>
                </a:lnTo>
                <a:lnTo>
                  <a:pt x="50" y="7"/>
                </a:lnTo>
                <a:lnTo>
                  <a:pt x="59" y="0"/>
                </a:lnTo>
                <a:close/>
              </a:path>
            </a:pathLst>
          </a:custGeom>
          <a:solidFill>
            <a:srgbClr val="C69E8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46" name="Freeform 74"/>
          <p:cNvSpPr>
            <a:spLocks/>
          </p:cNvSpPr>
          <p:nvPr/>
        </p:nvSpPr>
        <p:spPr bwMode="auto">
          <a:xfrm>
            <a:off x="6343650" y="3951288"/>
            <a:ext cx="33338" cy="39687"/>
          </a:xfrm>
          <a:custGeom>
            <a:avLst/>
            <a:gdLst/>
            <a:ahLst/>
            <a:cxnLst>
              <a:cxn ang="0">
                <a:pos x="44" y="51"/>
              </a:cxn>
              <a:cxn ang="0">
                <a:pos x="38" y="50"/>
              </a:cxn>
              <a:cxn ang="0">
                <a:pos x="31" y="49"/>
              </a:cxn>
              <a:cxn ang="0">
                <a:pos x="26" y="47"/>
              </a:cxn>
              <a:cxn ang="0">
                <a:pos x="21" y="46"/>
              </a:cxn>
              <a:cxn ang="0">
                <a:pos x="14" y="43"/>
              </a:cxn>
              <a:cxn ang="0">
                <a:pos x="10" y="41"/>
              </a:cxn>
              <a:cxn ang="0">
                <a:pos x="4" y="36"/>
              </a:cxn>
              <a:cxn ang="0">
                <a:pos x="0" y="31"/>
              </a:cxn>
              <a:cxn ang="0">
                <a:pos x="2" y="0"/>
              </a:cxn>
              <a:cxn ang="0">
                <a:pos x="7" y="5"/>
              </a:cxn>
              <a:cxn ang="0">
                <a:pos x="14" y="12"/>
              </a:cxn>
              <a:cxn ang="0">
                <a:pos x="21" y="18"/>
              </a:cxn>
              <a:cxn ang="0">
                <a:pos x="26" y="24"/>
              </a:cxn>
              <a:cxn ang="0">
                <a:pos x="31" y="31"/>
              </a:cxn>
              <a:cxn ang="0">
                <a:pos x="37" y="38"/>
              </a:cxn>
              <a:cxn ang="0">
                <a:pos x="41" y="45"/>
              </a:cxn>
              <a:cxn ang="0">
                <a:pos x="44" y="51"/>
              </a:cxn>
            </a:cxnLst>
            <a:rect l="0" t="0" r="r" b="b"/>
            <a:pathLst>
              <a:path w="44" h="51">
                <a:moveTo>
                  <a:pt x="44" y="51"/>
                </a:moveTo>
                <a:lnTo>
                  <a:pt x="38" y="50"/>
                </a:lnTo>
                <a:lnTo>
                  <a:pt x="31" y="49"/>
                </a:lnTo>
                <a:lnTo>
                  <a:pt x="26" y="47"/>
                </a:lnTo>
                <a:lnTo>
                  <a:pt x="21" y="46"/>
                </a:lnTo>
                <a:lnTo>
                  <a:pt x="14" y="43"/>
                </a:lnTo>
                <a:lnTo>
                  <a:pt x="10" y="41"/>
                </a:lnTo>
                <a:lnTo>
                  <a:pt x="4" y="36"/>
                </a:lnTo>
                <a:lnTo>
                  <a:pt x="0" y="31"/>
                </a:lnTo>
                <a:lnTo>
                  <a:pt x="2" y="0"/>
                </a:lnTo>
                <a:lnTo>
                  <a:pt x="7" y="5"/>
                </a:lnTo>
                <a:lnTo>
                  <a:pt x="14" y="12"/>
                </a:lnTo>
                <a:lnTo>
                  <a:pt x="21" y="18"/>
                </a:lnTo>
                <a:lnTo>
                  <a:pt x="26" y="24"/>
                </a:lnTo>
                <a:lnTo>
                  <a:pt x="31" y="31"/>
                </a:lnTo>
                <a:lnTo>
                  <a:pt x="37" y="38"/>
                </a:lnTo>
                <a:lnTo>
                  <a:pt x="41" y="45"/>
                </a:lnTo>
                <a:lnTo>
                  <a:pt x="44" y="51"/>
                </a:lnTo>
                <a:close/>
              </a:path>
            </a:pathLst>
          </a:custGeom>
          <a:solidFill>
            <a:srgbClr val="C69E8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47" name="Freeform 75"/>
          <p:cNvSpPr>
            <a:spLocks/>
          </p:cNvSpPr>
          <p:nvPr/>
        </p:nvSpPr>
        <p:spPr bwMode="auto">
          <a:xfrm>
            <a:off x="5205413" y="3963988"/>
            <a:ext cx="325437" cy="39687"/>
          </a:xfrm>
          <a:custGeom>
            <a:avLst/>
            <a:gdLst/>
            <a:ahLst/>
            <a:cxnLst>
              <a:cxn ang="0">
                <a:pos x="410" y="35"/>
              </a:cxn>
              <a:cxn ang="0">
                <a:pos x="384" y="36"/>
              </a:cxn>
              <a:cxn ang="0">
                <a:pos x="358" y="37"/>
              </a:cxn>
              <a:cxn ang="0">
                <a:pos x="333" y="37"/>
              </a:cxn>
              <a:cxn ang="0">
                <a:pos x="307" y="36"/>
              </a:cxn>
              <a:cxn ang="0">
                <a:pos x="280" y="35"/>
              </a:cxn>
              <a:cxn ang="0">
                <a:pos x="253" y="33"/>
              </a:cxn>
              <a:cxn ang="0">
                <a:pos x="228" y="32"/>
              </a:cxn>
              <a:cxn ang="0">
                <a:pos x="201" y="29"/>
              </a:cxn>
              <a:cxn ang="0">
                <a:pos x="174" y="29"/>
              </a:cxn>
              <a:cxn ang="0">
                <a:pos x="148" y="28"/>
              </a:cxn>
              <a:cxn ang="0">
                <a:pos x="123" y="28"/>
              </a:cxn>
              <a:cxn ang="0">
                <a:pos x="97" y="29"/>
              </a:cxn>
              <a:cxn ang="0">
                <a:pos x="71" y="32"/>
              </a:cxn>
              <a:cxn ang="0">
                <a:pos x="47" y="36"/>
              </a:cxn>
              <a:cxn ang="0">
                <a:pos x="23" y="41"/>
              </a:cxn>
              <a:cxn ang="0">
                <a:pos x="0" y="49"/>
              </a:cxn>
              <a:cxn ang="0">
                <a:pos x="7" y="31"/>
              </a:cxn>
              <a:cxn ang="0">
                <a:pos x="20" y="18"/>
              </a:cxn>
              <a:cxn ang="0">
                <a:pos x="38" y="12"/>
              </a:cxn>
              <a:cxn ang="0">
                <a:pos x="59" y="8"/>
              </a:cxn>
              <a:cxn ang="0">
                <a:pos x="82" y="6"/>
              </a:cxn>
              <a:cxn ang="0">
                <a:pos x="105" y="5"/>
              </a:cxn>
              <a:cxn ang="0">
                <a:pos x="129" y="4"/>
              </a:cxn>
              <a:cxn ang="0">
                <a:pos x="149" y="0"/>
              </a:cxn>
              <a:cxn ang="0">
                <a:pos x="167" y="0"/>
              </a:cxn>
              <a:cxn ang="0">
                <a:pos x="183" y="1"/>
              </a:cxn>
              <a:cxn ang="0">
                <a:pos x="199" y="4"/>
              </a:cxn>
              <a:cxn ang="0">
                <a:pos x="216" y="5"/>
              </a:cxn>
              <a:cxn ang="0">
                <a:pos x="232" y="8"/>
              </a:cxn>
              <a:cxn ang="0">
                <a:pos x="246" y="12"/>
              </a:cxn>
              <a:cxn ang="0">
                <a:pos x="263" y="14"/>
              </a:cxn>
              <a:cxn ang="0">
                <a:pos x="279" y="17"/>
              </a:cxn>
              <a:cxn ang="0">
                <a:pos x="294" y="21"/>
              </a:cxn>
              <a:cxn ang="0">
                <a:pos x="310" y="24"/>
              </a:cxn>
              <a:cxn ang="0">
                <a:pos x="326" y="27"/>
              </a:cxn>
              <a:cxn ang="0">
                <a:pos x="342" y="29"/>
              </a:cxn>
              <a:cxn ang="0">
                <a:pos x="358" y="32"/>
              </a:cxn>
              <a:cxn ang="0">
                <a:pos x="374" y="33"/>
              </a:cxn>
              <a:cxn ang="0">
                <a:pos x="392" y="35"/>
              </a:cxn>
              <a:cxn ang="0">
                <a:pos x="410" y="35"/>
              </a:cxn>
            </a:cxnLst>
            <a:rect l="0" t="0" r="r" b="b"/>
            <a:pathLst>
              <a:path w="410" h="49">
                <a:moveTo>
                  <a:pt x="410" y="35"/>
                </a:moveTo>
                <a:lnTo>
                  <a:pt x="384" y="36"/>
                </a:lnTo>
                <a:lnTo>
                  <a:pt x="358" y="37"/>
                </a:lnTo>
                <a:lnTo>
                  <a:pt x="333" y="37"/>
                </a:lnTo>
                <a:lnTo>
                  <a:pt x="307" y="36"/>
                </a:lnTo>
                <a:lnTo>
                  <a:pt x="280" y="35"/>
                </a:lnTo>
                <a:lnTo>
                  <a:pt x="253" y="33"/>
                </a:lnTo>
                <a:lnTo>
                  <a:pt x="228" y="32"/>
                </a:lnTo>
                <a:lnTo>
                  <a:pt x="201" y="29"/>
                </a:lnTo>
                <a:lnTo>
                  <a:pt x="174" y="29"/>
                </a:lnTo>
                <a:lnTo>
                  <a:pt x="148" y="28"/>
                </a:lnTo>
                <a:lnTo>
                  <a:pt x="123" y="28"/>
                </a:lnTo>
                <a:lnTo>
                  <a:pt x="97" y="29"/>
                </a:lnTo>
                <a:lnTo>
                  <a:pt x="71" y="32"/>
                </a:lnTo>
                <a:lnTo>
                  <a:pt x="47" y="36"/>
                </a:lnTo>
                <a:lnTo>
                  <a:pt x="23" y="41"/>
                </a:lnTo>
                <a:lnTo>
                  <a:pt x="0" y="49"/>
                </a:lnTo>
                <a:lnTo>
                  <a:pt x="7" y="31"/>
                </a:lnTo>
                <a:lnTo>
                  <a:pt x="20" y="18"/>
                </a:lnTo>
                <a:lnTo>
                  <a:pt x="38" y="12"/>
                </a:lnTo>
                <a:lnTo>
                  <a:pt x="59" y="8"/>
                </a:lnTo>
                <a:lnTo>
                  <a:pt x="82" y="6"/>
                </a:lnTo>
                <a:lnTo>
                  <a:pt x="105" y="5"/>
                </a:lnTo>
                <a:lnTo>
                  <a:pt x="129" y="4"/>
                </a:lnTo>
                <a:lnTo>
                  <a:pt x="149" y="0"/>
                </a:lnTo>
                <a:lnTo>
                  <a:pt x="167" y="0"/>
                </a:lnTo>
                <a:lnTo>
                  <a:pt x="183" y="1"/>
                </a:lnTo>
                <a:lnTo>
                  <a:pt x="199" y="4"/>
                </a:lnTo>
                <a:lnTo>
                  <a:pt x="216" y="5"/>
                </a:lnTo>
                <a:lnTo>
                  <a:pt x="232" y="8"/>
                </a:lnTo>
                <a:lnTo>
                  <a:pt x="246" y="12"/>
                </a:lnTo>
                <a:lnTo>
                  <a:pt x="263" y="14"/>
                </a:lnTo>
                <a:lnTo>
                  <a:pt x="279" y="17"/>
                </a:lnTo>
                <a:lnTo>
                  <a:pt x="294" y="21"/>
                </a:lnTo>
                <a:lnTo>
                  <a:pt x="310" y="24"/>
                </a:lnTo>
                <a:lnTo>
                  <a:pt x="326" y="27"/>
                </a:lnTo>
                <a:lnTo>
                  <a:pt x="342" y="29"/>
                </a:lnTo>
                <a:lnTo>
                  <a:pt x="358" y="32"/>
                </a:lnTo>
                <a:lnTo>
                  <a:pt x="374" y="33"/>
                </a:lnTo>
                <a:lnTo>
                  <a:pt x="392" y="35"/>
                </a:lnTo>
                <a:lnTo>
                  <a:pt x="410" y="35"/>
                </a:lnTo>
                <a:close/>
              </a:path>
            </a:pathLst>
          </a:custGeom>
          <a:solidFill>
            <a:srgbClr val="EDEFF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48" name="Freeform 76"/>
          <p:cNvSpPr>
            <a:spLocks/>
          </p:cNvSpPr>
          <p:nvPr/>
        </p:nvSpPr>
        <p:spPr bwMode="auto">
          <a:xfrm>
            <a:off x="6072188" y="3997325"/>
            <a:ext cx="28575" cy="33338"/>
          </a:xfrm>
          <a:custGeom>
            <a:avLst/>
            <a:gdLst/>
            <a:ahLst/>
            <a:cxnLst>
              <a:cxn ang="0">
                <a:pos x="37" y="42"/>
              </a:cxn>
              <a:cxn ang="0">
                <a:pos x="0" y="19"/>
              </a:cxn>
              <a:cxn ang="0">
                <a:pos x="19" y="0"/>
              </a:cxn>
              <a:cxn ang="0">
                <a:pos x="24" y="8"/>
              </a:cxn>
              <a:cxn ang="0">
                <a:pos x="30" y="21"/>
              </a:cxn>
              <a:cxn ang="0">
                <a:pos x="34" y="33"/>
              </a:cxn>
              <a:cxn ang="0">
                <a:pos x="37" y="42"/>
              </a:cxn>
            </a:cxnLst>
            <a:rect l="0" t="0" r="r" b="b"/>
            <a:pathLst>
              <a:path w="37" h="42">
                <a:moveTo>
                  <a:pt x="37" y="42"/>
                </a:moveTo>
                <a:lnTo>
                  <a:pt x="0" y="19"/>
                </a:lnTo>
                <a:lnTo>
                  <a:pt x="19" y="0"/>
                </a:lnTo>
                <a:lnTo>
                  <a:pt x="24" y="8"/>
                </a:lnTo>
                <a:lnTo>
                  <a:pt x="30" y="21"/>
                </a:lnTo>
                <a:lnTo>
                  <a:pt x="34" y="33"/>
                </a:lnTo>
                <a:lnTo>
                  <a:pt x="37" y="42"/>
                </a:lnTo>
                <a:close/>
              </a:path>
            </a:pathLst>
          </a:custGeom>
          <a:solidFill>
            <a:srgbClr val="DDC9B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49" name="Freeform 77"/>
          <p:cNvSpPr>
            <a:spLocks/>
          </p:cNvSpPr>
          <p:nvPr/>
        </p:nvSpPr>
        <p:spPr bwMode="auto">
          <a:xfrm>
            <a:off x="5227638" y="4006850"/>
            <a:ext cx="334962" cy="68263"/>
          </a:xfrm>
          <a:custGeom>
            <a:avLst/>
            <a:gdLst/>
            <a:ahLst/>
            <a:cxnLst>
              <a:cxn ang="0">
                <a:pos x="232" y="34"/>
              </a:cxn>
              <a:cxn ang="0">
                <a:pos x="217" y="35"/>
              </a:cxn>
              <a:cxn ang="0">
                <a:pos x="202" y="37"/>
              </a:cxn>
              <a:cxn ang="0">
                <a:pos x="186" y="38"/>
              </a:cxn>
              <a:cxn ang="0">
                <a:pos x="171" y="41"/>
              </a:cxn>
              <a:cxn ang="0">
                <a:pos x="157" y="42"/>
              </a:cxn>
              <a:cxn ang="0">
                <a:pos x="142" y="45"/>
              </a:cxn>
              <a:cxn ang="0">
                <a:pos x="128" y="47"/>
              </a:cxn>
              <a:cxn ang="0">
                <a:pos x="113" y="51"/>
              </a:cxn>
              <a:cxn ang="0">
                <a:pos x="99" y="54"/>
              </a:cxn>
              <a:cxn ang="0">
                <a:pos x="84" y="58"/>
              </a:cxn>
              <a:cxn ang="0">
                <a:pos x="70" y="62"/>
              </a:cxn>
              <a:cxn ang="0">
                <a:pos x="55" y="66"/>
              </a:cxn>
              <a:cxn ang="0">
                <a:pos x="42" y="72"/>
              </a:cxn>
              <a:cxn ang="0">
                <a:pos x="27" y="76"/>
              </a:cxn>
              <a:cxn ang="0">
                <a:pos x="14" y="81"/>
              </a:cxn>
              <a:cxn ang="0">
                <a:pos x="0" y="86"/>
              </a:cxn>
              <a:cxn ang="0">
                <a:pos x="7" y="69"/>
              </a:cxn>
              <a:cxn ang="0">
                <a:pos x="14" y="51"/>
              </a:cxn>
              <a:cxn ang="0">
                <a:pos x="22" y="34"/>
              </a:cxn>
              <a:cxn ang="0">
                <a:pos x="33" y="20"/>
              </a:cxn>
              <a:cxn ang="0">
                <a:pos x="135" y="6"/>
              </a:cxn>
              <a:cxn ang="0">
                <a:pos x="373" y="7"/>
              </a:cxn>
              <a:cxn ang="0">
                <a:pos x="422" y="0"/>
              </a:cxn>
              <a:cxn ang="0">
                <a:pos x="403" y="10"/>
              </a:cxn>
              <a:cxn ang="0">
                <a:pos x="382" y="16"/>
              </a:cxn>
              <a:cxn ang="0">
                <a:pos x="357" y="19"/>
              </a:cxn>
              <a:cxn ang="0">
                <a:pos x="332" y="22"/>
              </a:cxn>
              <a:cxn ang="0">
                <a:pos x="306" y="23"/>
              </a:cxn>
              <a:cxn ang="0">
                <a:pos x="280" y="24"/>
              </a:cxn>
              <a:cxn ang="0">
                <a:pos x="256" y="28"/>
              </a:cxn>
              <a:cxn ang="0">
                <a:pos x="232" y="34"/>
              </a:cxn>
            </a:cxnLst>
            <a:rect l="0" t="0" r="r" b="b"/>
            <a:pathLst>
              <a:path w="422" h="86">
                <a:moveTo>
                  <a:pt x="232" y="34"/>
                </a:moveTo>
                <a:lnTo>
                  <a:pt x="217" y="35"/>
                </a:lnTo>
                <a:lnTo>
                  <a:pt x="202" y="37"/>
                </a:lnTo>
                <a:lnTo>
                  <a:pt x="186" y="38"/>
                </a:lnTo>
                <a:lnTo>
                  <a:pt x="171" y="41"/>
                </a:lnTo>
                <a:lnTo>
                  <a:pt x="157" y="42"/>
                </a:lnTo>
                <a:lnTo>
                  <a:pt x="142" y="45"/>
                </a:lnTo>
                <a:lnTo>
                  <a:pt x="128" y="47"/>
                </a:lnTo>
                <a:lnTo>
                  <a:pt x="113" y="51"/>
                </a:lnTo>
                <a:lnTo>
                  <a:pt x="99" y="54"/>
                </a:lnTo>
                <a:lnTo>
                  <a:pt x="84" y="58"/>
                </a:lnTo>
                <a:lnTo>
                  <a:pt x="70" y="62"/>
                </a:lnTo>
                <a:lnTo>
                  <a:pt x="55" y="66"/>
                </a:lnTo>
                <a:lnTo>
                  <a:pt x="42" y="72"/>
                </a:lnTo>
                <a:lnTo>
                  <a:pt x="27" y="76"/>
                </a:lnTo>
                <a:lnTo>
                  <a:pt x="14" y="81"/>
                </a:lnTo>
                <a:lnTo>
                  <a:pt x="0" y="86"/>
                </a:lnTo>
                <a:lnTo>
                  <a:pt x="7" y="69"/>
                </a:lnTo>
                <a:lnTo>
                  <a:pt x="14" y="51"/>
                </a:lnTo>
                <a:lnTo>
                  <a:pt x="22" y="34"/>
                </a:lnTo>
                <a:lnTo>
                  <a:pt x="33" y="20"/>
                </a:lnTo>
                <a:lnTo>
                  <a:pt x="135" y="6"/>
                </a:lnTo>
                <a:lnTo>
                  <a:pt x="373" y="7"/>
                </a:lnTo>
                <a:lnTo>
                  <a:pt x="422" y="0"/>
                </a:lnTo>
                <a:lnTo>
                  <a:pt x="403" y="10"/>
                </a:lnTo>
                <a:lnTo>
                  <a:pt x="382" y="16"/>
                </a:lnTo>
                <a:lnTo>
                  <a:pt x="357" y="19"/>
                </a:lnTo>
                <a:lnTo>
                  <a:pt x="332" y="22"/>
                </a:lnTo>
                <a:lnTo>
                  <a:pt x="306" y="23"/>
                </a:lnTo>
                <a:lnTo>
                  <a:pt x="280" y="24"/>
                </a:lnTo>
                <a:lnTo>
                  <a:pt x="256" y="28"/>
                </a:lnTo>
                <a:lnTo>
                  <a:pt x="232" y="34"/>
                </a:lnTo>
                <a:close/>
              </a:path>
            </a:pathLst>
          </a:custGeom>
          <a:solidFill>
            <a:srgbClr val="EDEFF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50" name="Freeform 78"/>
          <p:cNvSpPr>
            <a:spLocks/>
          </p:cNvSpPr>
          <p:nvPr/>
        </p:nvSpPr>
        <p:spPr bwMode="auto">
          <a:xfrm>
            <a:off x="6226175" y="4056063"/>
            <a:ext cx="176213" cy="31750"/>
          </a:xfrm>
          <a:custGeom>
            <a:avLst/>
            <a:gdLst/>
            <a:ahLst/>
            <a:cxnLst>
              <a:cxn ang="0">
                <a:pos x="218" y="6"/>
              </a:cxn>
              <a:cxn ang="0">
                <a:pos x="221" y="18"/>
              </a:cxn>
              <a:cxn ang="0">
                <a:pos x="218" y="26"/>
              </a:cxn>
              <a:cxn ang="0">
                <a:pos x="212" y="33"/>
              </a:cxn>
              <a:cxn ang="0">
                <a:pos x="204" y="35"/>
              </a:cxn>
              <a:cxn ang="0">
                <a:pos x="194" y="38"/>
              </a:cxn>
              <a:cxn ang="0">
                <a:pos x="181" y="39"/>
              </a:cxn>
              <a:cxn ang="0">
                <a:pos x="169" y="39"/>
              </a:cxn>
              <a:cxn ang="0">
                <a:pos x="156" y="41"/>
              </a:cxn>
              <a:cxn ang="0">
                <a:pos x="137" y="41"/>
              </a:cxn>
              <a:cxn ang="0">
                <a:pos x="118" y="41"/>
              </a:cxn>
              <a:cxn ang="0">
                <a:pos x="101" y="39"/>
              </a:cxn>
              <a:cxn ang="0">
                <a:pos x="82" y="38"/>
              </a:cxn>
              <a:cxn ang="0">
                <a:pos x="64" y="37"/>
              </a:cxn>
              <a:cxn ang="0">
                <a:pos x="47" y="34"/>
              </a:cxn>
              <a:cxn ang="0">
                <a:pos x="29" y="30"/>
              </a:cxn>
              <a:cxn ang="0">
                <a:pos x="13" y="27"/>
              </a:cxn>
              <a:cxn ang="0">
                <a:pos x="6" y="22"/>
              </a:cxn>
              <a:cxn ang="0">
                <a:pos x="2" y="16"/>
              </a:cxn>
              <a:cxn ang="0">
                <a:pos x="0" y="8"/>
              </a:cxn>
              <a:cxn ang="0">
                <a:pos x="1" y="0"/>
              </a:cxn>
              <a:cxn ang="0">
                <a:pos x="16" y="6"/>
              </a:cxn>
              <a:cxn ang="0">
                <a:pos x="31" y="10"/>
              </a:cxn>
              <a:cxn ang="0">
                <a:pos x="45" y="12"/>
              </a:cxn>
              <a:cxn ang="0">
                <a:pos x="60" y="15"/>
              </a:cxn>
              <a:cxn ang="0">
                <a:pos x="75" y="18"/>
              </a:cxn>
              <a:cxn ang="0">
                <a:pos x="90" y="19"/>
              </a:cxn>
              <a:cxn ang="0">
                <a:pos x="105" y="20"/>
              </a:cxn>
              <a:cxn ang="0">
                <a:pos x="120" y="20"/>
              </a:cxn>
              <a:cxn ang="0">
                <a:pos x="133" y="20"/>
              </a:cxn>
              <a:cxn ang="0">
                <a:pos x="146" y="20"/>
              </a:cxn>
              <a:cxn ang="0">
                <a:pos x="160" y="19"/>
              </a:cxn>
              <a:cxn ang="0">
                <a:pos x="172" y="18"/>
              </a:cxn>
              <a:cxn ang="0">
                <a:pos x="184" y="15"/>
              </a:cxn>
              <a:cxn ang="0">
                <a:pos x="196" y="12"/>
              </a:cxn>
              <a:cxn ang="0">
                <a:pos x="207" y="10"/>
              </a:cxn>
              <a:cxn ang="0">
                <a:pos x="218" y="6"/>
              </a:cxn>
            </a:cxnLst>
            <a:rect l="0" t="0" r="r" b="b"/>
            <a:pathLst>
              <a:path w="221" h="41">
                <a:moveTo>
                  <a:pt x="218" y="6"/>
                </a:moveTo>
                <a:lnTo>
                  <a:pt x="221" y="18"/>
                </a:lnTo>
                <a:lnTo>
                  <a:pt x="218" y="26"/>
                </a:lnTo>
                <a:lnTo>
                  <a:pt x="212" y="33"/>
                </a:lnTo>
                <a:lnTo>
                  <a:pt x="204" y="35"/>
                </a:lnTo>
                <a:lnTo>
                  <a:pt x="194" y="38"/>
                </a:lnTo>
                <a:lnTo>
                  <a:pt x="181" y="39"/>
                </a:lnTo>
                <a:lnTo>
                  <a:pt x="169" y="39"/>
                </a:lnTo>
                <a:lnTo>
                  <a:pt x="156" y="41"/>
                </a:lnTo>
                <a:lnTo>
                  <a:pt x="137" y="41"/>
                </a:lnTo>
                <a:lnTo>
                  <a:pt x="118" y="41"/>
                </a:lnTo>
                <a:lnTo>
                  <a:pt x="101" y="39"/>
                </a:lnTo>
                <a:lnTo>
                  <a:pt x="82" y="38"/>
                </a:lnTo>
                <a:lnTo>
                  <a:pt x="64" y="37"/>
                </a:lnTo>
                <a:lnTo>
                  <a:pt x="47" y="34"/>
                </a:lnTo>
                <a:lnTo>
                  <a:pt x="29" y="30"/>
                </a:lnTo>
                <a:lnTo>
                  <a:pt x="13" y="27"/>
                </a:lnTo>
                <a:lnTo>
                  <a:pt x="6" y="22"/>
                </a:lnTo>
                <a:lnTo>
                  <a:pt x="2" y="16"/>
                </a:lnTo>
                <a:lnTo>
                  <a:pt x="0" y="8"/>
                </a:lnTo>
                <a:lnTo>
                  <a:pt x="1" y="0"/>
                </a:lnTo>
                <a:lnTo>
                  <a:pt x="16" y="6"/>
                </a:lnTo>
                <a:lnTo>
                  <a:pt x="31" y="10"/>
                </a:lnTo>
                <a:lnTo>
                  <a:pt x="45" y="12"/>
                </a:lnTo>
                <a:lnTo>
                  <a:pt x="60" y="15"/>
                </a:lnTo>
                <a:lnTo>
                  <a:pt x="75" y="18"/>
                </a:lnTo>
                <a:lnTo>
                  <a:pt x="90" y="19"/>
                </a:lnTo>
                <a:lnTo>
                  <a:pt x="105" y="20"/>
                </a:lnTo>
                <a:lnTo>
                  <a:pt x="120" y="20"/>
                </a:lnTo>
                <a:lnTo>
                  <a:pt x="133" y="20"/>
                </a:lnTo>
                <a:lnTo>
                  <a:pt x="146" y="20"/>
                </a:lnTo>
                <a:lnTo>
                  <a:pt x="160" y="19"/>
                </a:lnTo>
                <a:lnTo>
                  <a:pt x="172" y="18"/>
                </a:lnTo>
                <a:lnTo>
                  <a:pt x="184" y="15"/>
                </a:lnTo>
                <a:lnTo>
                  <a:pt x="196" y="12"/>
                </a:lnTo>
                <a:lnTo>
                  <a:pt x="207" y="10"/>
                </a:lnTo>
                <a:lnTo>
                  <a:pt x="218" y="6"/>
                </a:lnTo>
                <a:close/>
              </a:path>
            </a:pathLst>
          </a:custGeom>
          <a:solidFill>
            <a:srgbClr val="D8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Systematic versus Random Error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Systematic error-a single source of error that is constant across measurements</a:t>
            </a:r>
          </a:p>
          <a:p>
            <a:r>
              <a:rPr lang="en-US" sz="2800"/>
              <a:t>Random error-error from unknown causes</a:t>
            </a:r>
          </a:p>
        </p:txBody>
      </p:sp>
      <p:pic>
        <p:nvPicPr>
          <p:cNvPr id="3" name="Online Image Placeholder 2"/>
          <p:cNvPicPr>
            <a:picLocks noGrp="1" noChangeAspect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967037"/>
            <a:ext cx="3810000" cy="2143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Reliability Coefficient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 A correlation coefficient tells us the strength and direction of the relationship between two variables. </a:t>
            </a:r>
          </a:p>
        </p:txBody>
      </p:sp>
      <p:pic>
        <p:nvPicPr>
          <p:cNvPr id="30726" name="Picture 6" descr="pcs_popular_1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733800"/>
            <a:ext cx="2247900" cy="2741613"/>
          </a:xfrm>
          <a:prstGeom prst="rect">
            <a:avLst/>
          </a:prstGeom>
          <a:noFill/>
        </p:spPr>
      </p:pic>
      <p:pic>
        <p:nvPicPr>
          <p:cNvPr id="30727" name="Picture 7" descr="bd06529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905000"/>
            <a:ext cx="2209800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Error of Measurement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An index of the amount of inconsistency or error expected in an individual’s test score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clipArt" sz="half" idx="2"/>
          </p:nvPr>
        </p:nvSpPr>
        <p:spPr/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Error of Measurement</a:t>
            </a:r>
          </a:p>
        </p:txBody>
      </p:sp>
      <p:graphicFrame>
        <p:nvGraphicFramePr>
          <p:cNvPr id="32773" name="Object 5"/>
          <p:cNvGraphicFramePr>
            <a:graphicFrameLocks noChangeAspect="1"/>
          </p:cNvGraphicFramePr>
          <p:nvPr/>
        </p:nvGraphicFramePr>
        <p:xfrm>
          <a:off x="4495800" y="3200400"/>
          <a:ext cx="3302000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0" name="Equation" r:id="rId4" imgW="507960" imgH="241200" progId="Equation.3">
                  <p:embed/>
                </p:oleObj>
              </mc:Choice>
              <mc:Fallback>
                <p:oleObj name="Equation" r:id="rId4" imgW="50796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200400"/>
                        <a:ext cx="3302000" cy="156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066800" y="3451225"/>
            <a:ext cx="3124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Standard Error of Measurement=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standard error of measurement (SEM) is an estimate of error to use in interpreting an individual’s test score. </a:t>
            </a:r>
          </a:p>
          <a:p>
            <a:r>
              <a:rPr lang="en-US"/>
              <a:t>A test score is an estimate of a person’s  “true” test performance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564" y="700368"/>
            <a:ext cx="5944872" cy="54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8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Confidence Intervals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Use the SEM to calculate a confidence interval. </a:t>
            </a:r>
          </a:p>
          <a:p>
            <a:r>
              <a:rPr lang="en-US" sz="2800"/>
              <a:t>Can determine when scores that appear different are likely to be the same.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clipArt" sz="half" idx="2"/>
          </p:nvPr>
        </p:nvSpPr>
        <p:spPr/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standard error of measurement is an estimate of the standard deviation of a normal distribution of test scores that would occur by a person who took a test an infinite number of times.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Wechsler test with a split-half reliability coefficient of .96 and a standard deviation of 15 yields a SEM of 3</a:t>
            </a:r>
          </a:p>
          <a:p>
            <a:r>
              <a:rPr lang="en-US"/>
              <a:t> SEM  =  s  </a:t>
            </a:r>
            <a:r>
              <a:rPr lang="en-US">
                <a:sym typeface="Symbol" pitchFamily="18" charset="2"/>
              </a:rPr>
              <a:t></a:t>
            </a:r>
            <a:r>
              <a:rPr lang="en-US"/>
              <a:t>( 1 – r ) =  15 </a:t>
            </a:r>
            <a:r>
              <a:rPr lang="en-US">
                <a:sym typeface="Symbol" pitchFamily="18" charset="2"/>
              </a:rPr>
              <a:t></a:t>
            </a:r>
            <a:r>
              <a:rPr lang="en-US"/>
              <a:t> ( 1-.96)   =   15 </a:t>
            </a:r>
            <a:r>
              <a:rPr lang="en-US">
                <a:sym typeface="Symbol" pitchFamily="18" charset="2"/>
              </a:rPr>
              <a:t></a:t>
            </a:r>
            <a:r>
              <a:rPr lang="en-US"/>
              <a:t>.04   =  15 x .2   =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a 68% interval, use the following formula: </a:t>
            </a:r>
          </a:p>
          <a:p>
            <a:r>
              <a:rPr lang="en-US"/>
              <a:t>  Test score  ± 1(SEM) </a:t>
            </a:r>
          </a:p>
          <a:p>
            <a:r>
              <a:rPr lang="en-US"/>
              <a:t>  Someone who scored 97 likely has a true score between 94 and 100.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A 95 percent confidence interval is approximately equal to with area within 2 standard deviations on either  side of the mean.</a:t>
            </a:r>
          </a:p>
          <a:p>
            <a:r>
              <a:rPr lang="en-US"/>
              <a:t>Test score  </a:t>
            </a:r>
            <a:r>
              <a:rPr lang="en-US">
                <a:sym typeface="Symbol" pitchFamily="18" charset="2"/>
              </a:rPr>
              <a:t></a:t>
            </a:r>
            <a:r>
              <a:rPr lang="en-US"/>
              <a:t> 2(SEM) 91-103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ASVAB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/>
              <a:t>The ASVAB is not an IQ test. It does not measure intelligence. The battery of tests were designed specifically to measure an individual's aptitude to be trained in specific jobs. 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7525" name="Picture 5" descr="rotcCCpatch-main_Thum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2514600"/>
            <a:ext cx="2125663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6500" name="Picture 4" descr="scan0002"/>
          <p:cNvPicPr>
            <a:picLocks noChangeAspect="1" noChangeArrowheads="1"/>
          </p:cNvPicPr>
          <p:nvPr/>
        </p:nvPicPr>
        <p:blipFill>
          <a:blip r:embed="rId2" cstate="print"/>
          <a:srcRect l="14415" t="35017" b="20036"/>
          <a:stretch>
            <a:fillRect/>
          </a:stretch>
        </p:blipFill>
        <p:spPr bwMode="auto">
          <a:xfrm>
            <a:off x="0" y="0"/>
            <a:ext cx="9144000" cy="6653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2" name="Picture 4" descr="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9938" y="0"/>
            <a:ext cx="50641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981200"/>
            <a:ext cx="6400800" cy="480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Would flower trivia be a reliable estimate of your ability in statistics?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09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Validity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Does the test measure what it purports to measure?</a:t>
            </a:r>
          </a:p>
          <a:p>
            <a:r>
              <a:rPr lang="en-US"/>
              <a:t>More difficult to determine than reliability</a:t>
            </a:r>
          </a:p>
          <a:p>
            <a:r>
              <a:rPr lang="en-US"/>
              <a:t>Generally involves </a:t>
            </a:r>
            <a:r>
              <a:rPr lang="en-US">
                <a:hlinkClick r:id="rId3" action="ppaction://hlinksldjump"/>
              </a:rPr>
              <a:t>inference</a:t>
            </a:r>
            <a:endParaRPr lang="en-US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Psychometrics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The quantitative and technical aspects of measurement. </a:t>
            </a:r>
          </a:p>
        </p:txBody>
      </p:sp>
      <p:pic>
        <p:nvPicPr>
          <p:cNvPr id="11269" name="Picture 5" descr="bd06551_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481263"/>
            <a:ext cx="3810000" cy="3114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Validity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Content validity</a:t>
            </a:r>
          </a:p>
          <a:p>
            <a:r>
              <a:rPr lang="en-US"/>
              <a:t>Face validity</a:t>
            </a:r>
          </a:p>
          <a:p>
            <a:r>
              <a:rPr lang="en-US"/>
              <a:t>Criterion-related validity</a:t>
            </a:r>
          </a:p>
          <a:p>
            <a:r>
              <a:rPr lang="en-US"/>
              <a:t>Construct Validity</a:t>
            </a:r>
          </a:p>
        </p:txBody>
      </p:sp>
    </p:spTree>
  </p:cSld>
  <p:clrMapOvr>
    <a:masterClrMapping/>
  </p:clrMapOvr>
  <p:transition>
    <p:blinds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Validity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the test appear to measure what it purports to measure. </a:t>
            </a:r>
          </a:p>
          <a:p>
            <a:pPr lvl="1"/>
            <a:r>
              <a:rPr lang="en-US" dirty="0"/>
              <a:t>Not essential</a:t>
            </a:r>
          </a:p>
          <a:p>
            <a:pPr lvl="1"/>
            <a:r>
              <a:rPr lang="en-US" dirty="0"/>
              <a:t>May increase rapport</a:t>
            </a:r>
          </a:p>
        </p:txBody>
      </p:sp>
    </p:spTree>
  </p:cSld>
  <p:clrMapOvr>
    <a:masterClrMapping/>
  </p:clrMapOvr>
  <p:transition>
    <p:blinds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Despite the appeal it seems at face-validity levels to possess, my review at the </a:t>
            </a:r>
            <a:r>
              <a:rPr lang="en-US" dirty="0" err="1"/>
              <a:t>Buros</a:t>
            </a:r>
            <a:r>
              <a:rPr lang="en-US" dirty="0"/>
              <a:t> Institute of Mental Measurements website suggested the psychometrics are poor, and I decided it was not something upon which I could reasonably rely. 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Content Validity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Does the test cover the entire range of material?</a:t>
            </a:r>
          </a:p>
          <a:p>
            <a:pPr lvl="1"/>
            <a:r>
              <a:rPr lang="en-US"/>
              <a:t>If half the class is on correlation then half the test should be on correlation.</a:t>
            </a:r>
          </a:p>
          <a:p>
            <a:pPr lvl="1"/>
            <a:r>
              <a:rPr lang="en-US"/>
              <a:t>Not a statistical process.</a:t>
            </a:r>
          </a:p>
          <a:p>
            <a:pPr lvl="1"/>
            <a:r>
              <a:rPr lang="en-US"/>
              <a:t>Often involves experts</a:t>
            </a:r>
          </a:p>
          <a:p>
            <a:pPr lvl="1"/>
            <a:r>
              <a:rPr lang="en-US"/>
              <a:t>May use a specification table</a:t>
            </a:r>
          </a:p>
          <a:p>
            <a:pPr lvl="1"/>
            <a:endParaRPr lang="en-US"/>
          </a:p>
        </p:txBody>
      </p:sp>
    </p:spTree>
  </p:cSld>
  <p:clrMapOvr>
    <a:masterClrMapping/>
  </p:clrMapOvr>
  <p:transition>
    <p:blinds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Specification Table</a:t>
            </a:r>
          </a:p>
        </p:txBody>
      </p:sp>
      <p:graphicFrame>
        <p:nvGraphicFramePr>
          <p:cNvPr id="45060" name="Object 4"/>
          <p:cNvGraphicFramePr>
            <a:graphicFrameLocks noChangeAspect="1"/>
          </p:cNvGraphicFramePr>
          <p:nvPr/>
        </p:nvGraphicFramePr>
        <p:xfrm>
          <a:off x="0" y="2616200"/>
          <a:ext cx="9144000" cy="162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7" name="Worksheet" r:id="rId4" imgW="4610642" imgH="819632" progId="Excel.Sheet.8">
                  <p:embed/>
                </p:oleObj>
              </mc:Choice>
              <mc:Fallback>
                <p:oleObj name="Worksheet" r:id="rId4" imgW="4610642" imgH="819632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16200"/>
                        <a:ext cx="9144000" cy="16256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Criterion-related Validity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the test correlate with other tests, behaviors that it should correlate with?</a:t>
            </a:r>
          </a:p>
          <a:p>
            <a:pPr lvl="1"/>
            <a:r>
              <a:rPr lang="en-US" dirty="0"/>
              <a:t>Concurrent</a:t>
            </a:r>
          </a:p>
          <a:p>
            <a:pPr lvl="2"/>
            <a:r>
              <a:rPr lang="en-US" dirty="0"/>
              <a:t>Test administration and criterion measurement occur at the same time. </a:t>
            </a:r>
          </a:p>
          <a:p>
            <a:pPr lvl="1"/>
            <a:r>
              <a:rPr lang="en-US" dirty="0"/>
              <a:t>Predictive</a:t>
            </a:r>
          </a:p>
          <a:p>
            <a:pPr lvl="2"/>
            <a:r>
              <a:rPr lang="en-US" dirty="0"/>
              <a:t>The relationship between the test and some future behavior.</a:t>
            </a:r>
          </a:p>
        </p:txBody>
      </p:sp>
    </p:spTree>
  </p:cSld>
  <p:clrMapOvr>
    <a:masterClrMapping/>
  </p:clrMapOvr>
  <p:transition>
    <p:blinds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 Validity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Does the test’s relationship with other information conform to some theory?</a:t>
            </a:r>
          </a:p>
          <a:p>
            <a:r>
              <a:rPr lang="en-US"/>
              <a:t>The extent to which the test measures a theoretical construct. </a:t>
            </a:r>
          </a:p>
        </p:txBody>
      </p:sp>
    </p:spTree>
  </p:cSld>
  <p:clrMapOvr>
    <a:masterClrMapping/>
  </p:clrMapOvr>
  <p:transition>
    <p:blinds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attribute that exists in theory, but is not directly observable or measurable. </a:t>
            </a:r>
          </a:p>
          <a:p>
            <a:pPr lvl="1"/>
            <a:r>
              <a:rPr lang="en-US" dirty="0"/>
              <a:t>Intelligence</a:t>
            </a:r>
          </a:p>
          <a:p>
            <a:pPr lvl="1"/>
            <a:r>
              <a:rPr lang="en-US" dirty="0"/>
              <a:t>Self-efficacy</a:t>
            </a:r>
          </a:p>
          <a:p>
            <a:pPr lvl="1"/>
            <a:r>
              <a:rPr lang="en-US" dirty="0"/>
              <a:t>Self-esteem</a:t>
            </a:r>
          </a:p>
          <a:p>
            <a:pPr lvl="1"/>
            <a:r>
              <a:rPr lang="en-US" dirty="0"/>
              <a:t>Leadership ability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Self-efficacy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person’s expectations and beliefs about his or her own competence and ability to accomplish an activity or task.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Oval 4"/>
          <p:cNvSpPr>
            <a:spLocks noChangeArrowheads="1"/>
          </p:cNvSpPr>
          <p:nvPr/>
        </p:nvSpPr>
        <p:spPr bwMode="auto">
          <a:xfrm>
            <a:off x="609600" y="1257300"/>
            <a:ext cx="2209800" cy="2209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2514600" y="4343400"/>
            <a:ext cx="38862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990600" y="1676400"/>
            <a:ext cx="1524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Identify related behaviors</a:t>
            </a:r>
          </a:p>
        </p:txBody>
      </p:sp>
      <p:grpSp>
        <p:nvGrpSpPr>
          <p:cNvPr id="49170" name="Group 18"/>
          <p:cNvGrpSpPr>
            <a:grpSpLocks/>
          </p:cNvGrpSpPr>
          <p:nvPr/>
        </p:nvGrpSpPr>
        <p:grpSpPr bwMode="auto">
          <a:xfrm>
            <a:off x="3429000" y="1295400"/>
            <a:ext cx="2286000" cy="2209800"/>
            <a:chOff x="2304" y="816"/>
            <a:chExt cx="1440" cy="1392"/>
          </a:xfrm>
        </p:grpSpPr>
        <p:sp>
          <p:nvSpPr>
            <p:cNvPr id="49157" name="Oval 5"/>
            <p:cNvSpPr>
              <a:spLocks noChangeArrowheads="1"/>
            </p:cNvSpPr>
            <p:nvPr/>
          </p:nvSpPr>
          <p:spPr bwMode="auto">
            <a:xfrm>
              <a:off x="2304" y="816"/>
              <a:ext cx="1392" cy="13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1" name="Text Box 9"/>
            <p:cNvSpPr txBox="1">
              <a:spLocks noChangeArrowheads="1"/>
            </p:cNvSpPr>
            <p:nvPr/>
          </p:nvSpPr>
          <p:spPr bwMode="auto">
            <a:xfrm>
              <a:off x="2640" y="1104"/>
              <a:ext cx="1104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Identify related constructs</a:t>
              </a:r>
            </a:p>
          </p:txBody>
        </p:sp>
      </p:grpSp>
      <p:grpSp>
        <p:nvGrpSpPr>
          <p:cNvPr id="49168" name="Group 16"/>
          <p:cNvGrpSpPr>
            <a:grpSpLocks/>
          </p:cNvGrpSpPr>
          <p:nvPr/>
        </p:nvGrpSpPr>
        <p:grpSpPr bwMode="auto">
          <a:xfrm>
            <a:off x="6324600" y="1295400"/>
            <a:ext cx="2209800" cy="2209800"/>
            <a:chOff x="3648" y="792"/>
            <a:chExt cx="1392" cy="1392"/>
          </a:xfrm>
        </p:grpSpPr>
        <p:sp>
          <p:nvSpPr>
            <p:cNvPr id="49158" name="Oval 6"/>
            <p:cNvSpPr>
              <a:spLocks noChangeArrowheads="1"/>
            </p:cNvSpPr>
            <p:nvPr/>
          </p:nvSpPr>
          <p:spPr bwMode="auto">
            <a:xfrm>
              <a:off x="3648" y="792"/>
              <a:ext cx="1392" cy="13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2" name="Text Box 10"/>
            <p:cNvSpPr txBox="1">
              <a:spLocks noChangeArrowheads="1"/>
            </p:cNvSpPr>
            <p:nvPr/>
          </p:nvSpPr>
          <p:spPr bwMode="auto">
            <a:xfrm>
              <a:off x="3888" y="1056"/>
              <a:ext cx="1008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Behaviors related to other constructs</a:t>
              </a:r>
            </a:p>
          </p:txBody>
        </p:sp>
      </p:grpSp>
      <p:sp>
        <p:nvSpPr>
          <p:cNvPr id="49163" name="Line 11"/>
          <p:cNvSpPr>
            <a:spLocks noChangeShapeType="1"/>
          </p:cNvSpPr>
          <p:nvPr/>
        </p:nvSpPr>
        <p:spPr bwMode="auto">
          <a:xfrm flipH="1">
            <a:off x="5943600" y="3352800"/>
            <a:ext cx="609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64" name="Line 12"/>
          <p:cNvSpPr>
            <a:spLocks noChangeShapeType="1"/>
          </p:cNvSpPr>
          <p:nvPr/>
        </p:nvSpPr>
        <p:spPr bwMode="auto">
          <a:xfrm>
            <a:off x="4572000" y="3581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65" name="Line 13"/>
          <p:cNvSpPr>
            <a:spLocks noChangeShapeType="1"/>
          </p:cNvSpPr>
          <p:nvPr/>
        </p:nvSpPr>
        <p:spPr bwMode="auto">
          <a:xfrm>
            <a:off x="2209800" y="35052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67" name="Line 15"/>
          <p:cNvSpPr>
            <a:spLocks noChangeShapeType="1"/>
          </p:cNvSpPr>
          <p:nvPr/>
        </p:nvSpPr>
        <p:spPr bwMode="auto">
          <a:xfrm>
            <a:off x="5791200" y="2286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69" name="Line 17"/>
          <p:cNvSpPr>
            <a:spLocks noChangeShapeType="1"/>
          </p:cNvSpPr>
          <p:nvPr/>
        </p:nvSpPr>
        <p:spPr bwMode="auto">
          <a:xfrm>
            <a:off x="2819400" y="2362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71" name="Text Box 19"/>
          <p:cNvSpPr txBox="1">
            <a:spLocks noChangeArrowheads="1"/>
          </p:cNvSpPr>
          <p:nvPr/>
        </p:nvSpPr>
        <p:spPr bwMode="auto">
          <a:xfrm>
            <a:off x="3048000" y="4648200"/>
            <a:ext cx="2590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Construct explication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Quantitative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Quantitative: of or pertaining to the describing or measuring of quantity. </a:t>
            </a:r>
          </a:p>
          <a:p>
            <a:endParaRPr lang="en-US" sz="2800"/>
          </a:p>
        </p:txBody>
      </p:sp>
      <p:pic>
        <p:nvPicPr>
          <p:cNvPr id="20485" name="Picture 5" descr="j0088888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6988" y="1981200"/>
            <a:ext cx="2892425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 Interpretation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Criterion-referenced tests</a:t>
            </a:r>
          </a:p>
          <a:p>
            <a:pPr lvl="1"/>
            <a:r>
              <a:rPr lang="en-US" sz="2400" dirty="0"/>
              <a:t>Tests that involve comparing an individual’s test scores to an objectively stated standard of achievement such as being able to multiply numbers.</a:t>
            </a:r>
          </a:p>
          <a:p>
            <a:r>
              <a:rPr lang="en-US" sz="2800" dirty="0"/>
              <a:t>Norm-referenced tests</a:t>
            </a:r>
          </a:p>
          <a:p>
            <a:pPr lvl="1"/>
            <a:r>
              <a:rPr lang="en-US" sz="2400" dirty="0"/>
              <a:t>Interpretation based on norms</a:t>
            </a:r>
          </a:p>
          <a:p>
            <a:pPr lvl="2"/>
            <a:r>
              <a:rPr lang="en-US" sz="2000" dirty="0"/>
              <a:t>Norms: a group of scores that indicate average performance of a group and the distribution of these scores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 descr="wwclif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1066800" y="1066800"/>
            <a:ext cx="7391400" cy="4495800"/>
          </a:xfrm>
          <a:prstGeom prst="irregularSeal2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 rot="-1044389">
            <a:off x="3048000" y="2667000"/>
            <a:ext cx="335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FF3300"/>
                </a:solidFill>
              </a:rPr>
              <a:t>The End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2286000" y="1524000"/>
            <a:ext cx="525780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hlinkClick r:id="rId3" action="ppaction://hlinksldjump"/>
              </a:rPr>
              <a:t>Inference</a:t>
            </a:r>
            <a:r>
              <a:rPr lang="en-US" sz="4800"/>
              <a:t>:  The act of reasoning from factual knowledge or evidence.</a:t>
            </a:r>
          </a:p>
          <a:p>
            <a:pPr>
              <a:spcBef>
                <a:spcPct val="50000"/>
              </a:spcBef>
            </a:pPr>
            <a:endParaRPr lang="en-US" sz="4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Evaluating Psychological Tests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How accurate is the test?</a:t>
            </a:r>
          </a:p>
          <a:p>
            <a:pPr lvl="1"/>
            <a:r>
              <a:rPr lang="en-US" sz="2400"/>
              <a:t>Reliability</a:t>
            </a:r>
          </a:p>
          <a:p>
            <a:pPr lvl="1"/>
            <a:r>
              <a:rPr lang="en-US" sz="2400"/>
              <a:t>Validity</a:t>
            </a:r>
          </a:p>
          <a:p>
            <a:pPr lvl="1"/>
            <a:r>
              <a:rPr lang="en-US" sz="2400"/>
              <a:t>Standardization</a:t>
            </a:r>
          </a:p>
          <a:p>
            <a:pPr lvl="2"/>
            <a:r>
              <a:rPr lang="en-US" sz="2000"/>
              <a:t>adequate norms</a:t>
            </a:r>
          </a:p>
          <a:p>
            <a:pPr lvl="2"/>
            <a:r>
              <a:rPr lang="en-US" sz="2000"/>
              <a:t>administration</a:t>
            </a:r>
          </a:p>
          <a:p>
            <a:endParaRPr lang="en-US" sz="2800"/>
          </a:p>
          <a:p>
            <a:pPr lvl="1"/>
            <a:endParaRPr lang="en-US" sz="2400"/>
          </a:p>
        </p:txBody>
      </p:sp>
      <p:pic>
        <p:nvPicPr>
          <p:cNvPr id="4101" name="Picture 5" descr="j027592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73625" y="1981200"/>
            <a:ext cx="3357563" cy="4114800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Reliability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Measurement error is always present.</a:t>
            </a:r>
          </a:p>
          <a:p>
            <a:r>
              <a:rPr lang="en-US"/>
              <a:t>Goal of test instruction is to minimize measurement error.</a:t>
            </a:r>
          </a:p>
          <a:p>
            <a:r>
              <a:rPr lang="en-US" b="1">
                <a:solidFill>
                  <a:schemeClr val="accent2"/>
                </a:solidFill>
              </a:rPr>
              <a:t>Reliability is the extent to which the test measures consistently</a:t>
            </a:r>
          </a:p>
          <a:p>
            <a:r>
              <a:rPr lang="en-US"/>
              <a:t>If the test is not reliable it cannot be valid or useful. 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Reliability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A reliable test is one we can trust to measure each person approximately the same way each time. </a:t>
            </a:r>
          </a:p>
        </p:txBody>
      </p:sp>
      <p:pic>
        <p:nvPicPr>
          <p:cNvPr id="13317" name="Picture 5" descr="bd05203_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586038"/>
            <a:ext cx="3810000" cy="2903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Measuring reliability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Measure it twice and compare the results</a:t>
            </a:r>
          </a:p>
        </p:txBody>
      </p:sp>
      <p:pic>
        <p:nvPicPr>
          <p:cNvPr id="15365" name="Picture 5" descr="fd02175_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701925"/>
            <a:ext cx="3810000" cy="2673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Methods of testing reliability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Test-retest</a:t>
            </a:r>
          </a:p>
          <a:p>
            <a:r>
              <a:rPr lang="en-US"/>
              <a:t>Alternate form</a:t>
            </a:r>
          </a:p>
          <a:p>
            <a:r>
              <a:rPr lang="en-US"/>
              <a:t>Split-half</a:t>
            </a:r>
          </a:p>
          <a:p>
            <a:r>
              <a:rPr lang="en-US"/>
              <a:t>Interscorer reliability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99"/>
      </a:hlink>
      <a:folHlink>
        <a:srgbClr val="000099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2144</TotalTime>
  <Words>994</Words>
  <Application>Microsoft Office PowerPoint</Application>
  <PresentationFormat>On-screen Show (4:3)</PresentationFormat>
  <Paragraphs>165</Paragraphs>
  <Slides>42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Symbol</vt:lpstr>
      <vt:lpstr>Times New Roman</vt:lpstr>
      <vt:lpstr>Default Design</vt:lpstr>
      <vt:lpstr>Equation</vt:lpstr>
      <vt:lpstr>Worksheet</vt:lpstr>
      <vt:lpstr>Psychometrics</vt:lpstr>
      <vt:lpstr>PowerPoint Presentation</vt:lpstr>
      <vt:lpstr>Psychometrics</vt:lpstr>
      <vt:lpstr>Quantitative</vt:lpstr>
      <vt:lpstr>Evaluating Psychological Tests</vt:lpstr>
      <vt:lpstr>Reliability</vt:lpstr>
      <vt:lpstr>Reliability</vt:lpstr>
      <vt:lpstr>Measuring reliability</vt:lpstr>
      <vt:lpstr>Methods of testing reliability</vt:lpstr>
      <vt:lpstr>Test-retest</vt:lpstr>
      <vt:lpstr>Alternate Form</vt:lpstr>
      <vt:lpstr>Split-half</vt:lpstr>
      <vt:lpstr>Interscorer Reliability</vt:lpstr>
      <vt:lpstr>Speed Versus Power Tests</vt:lpstr>
      <vt:lpstr>Systematic versus Random Error</vt:lpstr>
      <vt:lpstr>The Reliability Coefficient</vt:lpstr>
      <vt:lpstr>Standard Error of Measurement</vt:lpstr>
      <vt:lpstr>Standard Error of Measurement</vt:lpstr>
      <vt:lpstr>PowerPoint Presentation</vt:lpstr>
      <vt:lpstr>Confidence Intervals</vt:lpstr>
      <vt:lpstr>PowerPoint Presentation</vt:lpstr>
      <vt:lpstr>PowerPoint Presentation</vt:lpstr>
      <vt:lpstr>PowerPoint Presentation</vt:lpstr>
      <vt:lpstr>PowerPoint Presentation</vt:lpstr>
      <vt:lpstr>ASVAB</vt:lpstr>
      <vt:lpstr>PowerPoint Presentation</vt:lpstr>
      <vt:lpstr>PowerPoint Presentation</vt:lpstr>
      <vt:lpstr>Would flower trivia be a reliable estimate of your ability in statistics?</vt:lpstr>
      <vt:lpstr>Validity</vt:lpstr>
      <vt:lpstr>Validity</vt:lpstr>
      <vt:lpstr>Face Validity</vt:lpstr>
      <vt:lpstr>PowerPoint Presentation</vt:lpstr>
      <vt:lpstr>Content Validity</vt:lpstr>
      <vt:lpstr>Specification Table</vt:lpstr>
      <vt:lpstr>Criterion-related Validity</vt:lpstr>
      <vt:lpstr>Construct Validity</vt:lpstr>
      <vt:lpstr>Construct</vt:lpstr>
      <vt:lpstr>Self-efficacy</vt:lpstr>
      <vt:lpstr>PowerPoint Presentation</vt:lpstr>
      <vt:lpstr>Test Interpretation</vt:lpstr>
      <vt:lpstr>PowerPoint Presentation</vt:lpstr>
      <vt:lpstr>PowerPoint Presentation</vt:lpstr>
    </vt:vector>
  </TitlesOfParts>
  <Company>Francis Marion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Psychometrics</dc:title>
  <dc:creator>Will Wattles</dc:creator>
  <cp:lastModifiedBy>William P. Wattles</cp:lastModifiedBy>
  <cp:revision>35</cp:revision>
  <dcterms:created xsi:type="dcterms:W3CDTF">2000-03-28T15:34:21Z</dcterms:created>
  <dcterms:modified xsi:type="dcterms:W3CDTF">2020-04-20T15:19:07Z</dcterms:modified>
</cp:coreProperties>
</file>